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7"/>
  </p:handoutMasterIdLst>
  <p:sldIdLst>
    <p:sldId id="256" r:id="rId5"/>
    <p:sldId id="257"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FC470"/>
    <a:srgbClr val="F5A069"/>
    <a:srgbClr val="737373"/>
    <a:srgbClr val="E9ECF4"/>
    <a:srgbClr val="BCBE51"/>
    <a:srgbClr val="47B5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0" d="100"/>
          <a:sy n="40" d="100"/>
        </p:scale>
        <p:origin x="1186" y="14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2"/>
          <c:order val="0"/>
          <c:tx>
            <c:strRef>
              <c:f>Sheet1!$D$1</c:f>
              <c:strCache>
                <c:ptCount val="1"/>
                <c:pt idx="0">
                  <c:v>Series 3</c:v>
                </c:pt>
              </c:strCache>
            </c:strRef>
          </c:tx>
          <c:spPr>
            <a:solidFill>
              <a:srgbClr val="8FC470"/>
            </a:solidFill>
            <a:ln>
              <a:noFill/>
            </a:ln>
            <a:effectLst/>
          </c:spPr>
          <c:invertIfNegative val="0"/>
          <c:cat>
            <c:strRef>
              <c:f>Sheet1!$A$2:$A$5</c:f>
              <c:strCache>
                <c:ptCount val="3"/>
                <c:pt idx="0">
                  <c:v>Category 1</c:v>
                </c:pt>
                <c:pt idx="1">
                  <c:v>Category 2</c:v>
                </c:pt>
                <c:pt idx="2">
                  <c:v>Category 3</c:v>
                </c:pt>
              </c:strCache>
              <c:extLst/>
            </c:strRef>
          </c:cat>
          <c:val>
            <c:numRef>
              <c:f>Sheet1!$D$2:$D$5</c:f>
              <c:numCache>
                <c:formatCode>General</c:formatCode>
                <c:ptCount val="3"/>
                <c:pt idx="0">
                  <c:v>2</c:v>
                </c:pt>
                <c:pt idx="1">
                  <c:v>2</c:v>
                </c:pt>
                <c:pt idx="2">
                  <c:v>3</c:v>
                </c:pt>
              </c:numCache>
              <c:extLst/>
            </c:numRef>
          </c:val>
          <c:extLst>
            <c:ext xmlns:c16="http://schemas.microsoft.com/office/drawing/2014/chart" uri="{C3380CC4-5D6E-409C-BE32-E72D297353CC}">
              <c16:uniqueId val="{00000002-0F7C-479C-BB6C-2949BE348494}"/>
            </c:ext>
          </c:extLst>
        </c:ser>
        <c:dLbls>
          <c:showLegendKey val="0"/>
          <c:showVal val="0"/>
          <c:showCatName val="0"/>
          <c:showSerName val="0"/>
          <c:showPercent val="0"/>
          <c:showBubbleSize val="0"/>
        </c:dLbls>
        <c:gapWidth val="150"/>
        <c:overlap val="100"/>
        <c:axId val="1029818976"/>
        <c:axId val="1029817536"/>
      </c:barChart>
      <c:catAx>
        <c:axId val="102981897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9817536"/>
        <c:crosses val="autoZero"/>
        <c:auto val="1"/>
        <c:lblAlgn val="ctr"/>
        <c:lblOffset val="100"/>
        <c:noMultiLvlLbl val="0"/>
      </c:catAx>
      <c:valAx>
        <c:axId val="1029817536"/>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9818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F01B92-7F01-B5C7-D3EA-7679B44DD7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9A1C80B-9903-DAF1-CF37-BFC9C768A9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064ED9-53A1-461A-84C3-3ED9F45DEEBC}" type="datetimeFigureOut">
              <a:rPr lang="en-GB" smtClean="0"/>
              <a:t>30/05/2025</a:t>
            </a:fld>
            <a:endParaRPr lang="en-GB"/>
          </a:p>
        </p:txBody>
      </p:sp>
      <p:sp>
        <p:nvSpPr>
          <p:cNvPr id="4" name="Footer Placeholder 3">
            <a:extLst>
              <a:ext uri="{FF2B5EF4-FFF2-40B4-BE49-F238E27FC236}">
                <a16:creationId xmlns:a16="http://schemas.microsoft.com/office/drawing/2014/main" id="{FBF58211-66ED-B627-DBD7-807777B68F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3B03E6F-8F9C-3DEF-CAA0-0E74FB4215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0D111E-F78E-450A-B4FE-16A8EBB6D229}" type="slidenum">
              <a:rPr lang="en-GB" smtClean="0"/>
              <a:t>‹#›</a:t>
            </a:fld>
            <a:endParaRPr lang="en-GB"/>
          </a:p>
        </p:txBody>
      </p:sp>
    </p:spTree>
    <p:extLst>
      <p:ext uri="{BB962C8B-B14F-4D97-AF65-F5344CB8AC3E}">
        <p14:creationId xmlns:p14="http://schemas.microsoft.com/office/powerpoint/2010/main" val="45350398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5.jpe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3.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png"/><Relationship Id="rId5" Type="http://schemas.openxmlformats.org/officeDocument/2006/relationships/image" Target="../media/image22.sv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19D94-592E-214C-0D7A-4C1F5CE5EBA0}"/>
              </a:ext>
            </a:extLst>
          </p:cNvPr>
          <p:cNvSpPr>
            <a:spLocks noGrp="1"/>
          </p:cNvSpPr>
          <p:nvPr>
            <p:ph type="title"/>
          </p:nvPr>
        </p:nvSpPr>
        <p:spPr/>
        <p:txBody>
          <a:bodyPr/>
          <a:lstStyle/>
          <a:p>
            <a:r>
              <a:rPr lang="en-US"/>
              <a:t>Click to edit Master title style</a:t>
            </a:r>
            <a:endParaRPr lang="en-GB"/>
          </a:p>
        </p:txBody>
      </p:sp>
      <p:pic>
        <p:nvPicPr>
          <p:cNvPr id="4" name="Graphic 3">
            <a:extLst>
              <a:ext uri="{FF2B5EF4-FFF2-40B4-BE49-F238E27FC236}">
                <a16:creationId xmlns:a16="http://schemas.microsoft.com/office/drawing/2014/main" id="{6699100D-5D6E-4B17-9959-8D39A5F6CF99}"/>
              </a:ext>
            </a:extLst>
          </p:cNvPr>
          <p:cNvPicPr>
            <a:picLocks noChangeAspect="1"/>
          </p:cNvPicPr>
          <p:nvPr userDrawn="1"/>
        </p:nvPicPr>
        <p:blipFill>
          <a:blip r:embed="rId2">
            <a:extLst>
              <a:ext uri="{96DAC541-7B7A-43D3-8B79-37D633B846F1}">
                <asvg:svgBlip xmlns:asvg="http://schemas.microsoft.com/office/drawing/2016/SVG/main" r:embed="rId3"/>
              </a:ext>
            </a:extLst>
          </a:blip>
          <a:srcRect l="1045" t="1301" r="1045" b="1147"/>
          <a:stretch/>
        </p:blipFill>
        <p:spPr>
          <a:xfrm>
            <a:off x="0" y="1"/>
            <a:ext cx="12192000" cy="6934200"/>
          </a:xfrm>
          <a:prstGeom prst="rect">
            <a:avLst/>
          </a:prstGeom>
        </p:spPr>
      </p:pic>
      <p:pic>
        <p:nvPicPr>
          <p:cNvPr id="5" name="Graphic 4">
            <a:extLst>
              <a:ext uri="{FF2B5EF4-FFF2-40B4-BE49-F238E27FC236}">
                <a16:creationId xmlns:a16="http://schemas.microsoft.com/office/drawing/2014/main" id="{8C413EEB-0FDC-5665-46D2-32BF0E0CC2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04800" y="0"/>
            <a:ext cx="1087200" cy="998865"/>
          </a:xfrm>
          <a:prstGeom prst="rect">
            <a:avLst/>
          </a:prstGeom>
        </p:spPr>
      </p:pic>
      <p:pic>
        <p:nvPicPr>
          <p:cNvPr id="14" name="Picture 13" descr="A logo on a black background&#10;&#10;AI-generated content may be incorrect.">
            <a:extLst>
              <a:ext uri="{FF2B5EF4-FFF2-40B4-BE49-F238E27FC236}">
                <a16:creationId xmlns:a16="http://schemas.microsoft.com/office/drawing/2014/main" id="{715A6F13-BAC2-09CE-3C40-0E3AADFC9A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64240" y="2088794"/>
            <a:ext cx="5559188" cy="2779801"/>
          </a:xfrm>
          <a:prstGeom prst="rect">
            <a:avLst/>
          </a:prstGeom>
        </p:spPr>
      </p:pic>
    </p:spTree>
    <p:extLst>
      <p:ext uri="{BB962C8B-B14F-4D97-AF65-F5344CB8AC3E}">
        <p14:creationId xmlns:p14="http://schemas.microsoft.com/office/powerpoint/2010/main" val="2032917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FCA04-EFA1-696A-D744-8465AE75D209}"/>
              </a:ext>
            </a:extLst>
          </p:cNvPr>
          <p:cNvSpPr>
            <a:spLocks noGrp="1"/>
          </p:cNvSpPr>
          <p:nvPr>
            <p:ph type="title" hasCustomPrompt="1"/>
          </p:nvPr>
        </p:nvSpPr>
        <p:spPr>
          <a:xfrm>
            <a:off x="1681919" y="2187390"/>
            <a:ext cx="3456465" cy="662934"/>
          </a:xfrm>
        </p:spPr>
        <p:txBody>
          <a:bodyPr>
            <a:normAutofit/>
          </a:bodyPr>
          <a:lstStyle>
            <a:lvl1pPr>
              <a:defRPr sz="2000">
                <a:solidFill>
                  <a:schemeClr val="tx1"/>
                </a:solidFill>
                <a:latin typeface="Montserrat" panose="02000505000000020004" pitchFamily="2" charset="0"/>
              </a:defRPr>
            </a:lvl1pPr>
          </a:lstStyle>
          <a:p>
            <a:r>
              <a:rPr lang="en-US"/>
              <a:t>Solutions for Solar Energy</a:t>
            </a:r>
            <a:endParaRPr lang="en-GB"/>
          </a:p>
        </p:txBody>
      </p:sp>
      <p:sp>
        <p:nvSpPr>
          <p:cNvPr id="9" name="Title 1">
            <a:extLst>
              <a:ext uri="{FF2B5EF4-FFF2-40B4-BE49-F238E27FC236}">
                <a16:creationId xmlns:a16="http://schemas.microsoft.com/office/drawing/2014/main" id="{2F5C3483-0CF9-E95E-7089-8627DBDE1747}"/>
              </a:ext>
            </a:extLst>
          </p:cNvPr>
          <p:cNvSpPr txBox="1">
            <a:spLocks/>
          </p:cNvSpPr>
          <p:nvPr userDrawn="1"/>
        </p:nvSpPr>
        <p:spPr>
          <a:xfrm>
            <a:off x="732313" y="2885064"/>
            <a:ext cx="3757396" cy="13894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a:p>
        </p:txBody>
      </p:sp>
      <p:sp>
        <p:nvSpPr>
          <p:cNvPr id="3" name="Title 1">
            <a:extLst>
              <a:ext uri="{FF2B5EF4-FFF2-40B4-BE49-F238E27FC236}">
                <a16:creationId xmlns:a16="http://schemas.microsoft.com/office/drawing/2014/main" id="{EE7132B4-A5F6-89B1-EDD6-7DEE5DF48AD8}"/>
              </a:ext>
            </a:extLst>
          </p:cNvPr>
          <p:cNvSpPr txBox="1">
            <a:spLocks/>
          </p:cNvSpPr>
          <p:nvPr userDrawn="1"/>
        </p:nvSpPr>
        <p:spPr>
          <a:xfrm>
            <a:off x="1593468" y="2861468"/>
            <a:ext cx="69477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rgbClr val="737373"/>
                </a:solidFill>
                <a:latin typeface="Montserrat Medium" pitchFamily="2" charset="0"/>
                <a:ea typeface="+mj-ea"/>
                <a:cs typeface="+mj-cs"/>
              </a:defRPr>
            </a:lvl1pPr>
          </a:lstStyle>
          <a:p>
            <a:pPr marL="285750" indent="-285750">
              <a:lnSpc>
                <a:spcPct val="100000"/>
              </a:lnSpc>
              <a:buFont typeface="Arial" panose="020B0604020202020204" pitchFamily="34" charset="0"/>
              <a:buChar char="•"/>
            </a:pPr>
            <a:r>
              <a:rPr lang="en-US" sz="1800">
                <a:solidFill>
                  <a:schemeClr val="tx1"/>
                </a:solidFill>
                <a:latin typeface="Rubik" pitchFamily="2" charset="-79"/>
                <a:cs typeface="Rubik" pitchFamily="2" charset="-79"/>
              </a:rPr>
              <a:t>Free Home Assessment</a:t>
            </a:r>
          </a:p>
          <a:p>
            <a:pPr marL="285750" indent="-285750">
              <a:lnSpc>
                <a:spcPct val="100000"/>
              </a:lnSpc>
              <a:buFont typeface="Arial" panose="020B0604020202020204" pitchFamily="34" charset="0"/>
              <a:buChar char="•"/>
            </a:pPr>
            <a:r>
              <a:rPr lang="en-US" sz="1800">
                <a:solidFill>
                  <a:schemeClr val="tx1"/>
                </a:solidFill>
                <a:latin typeface="Rubik" pitchFamily="2" charset="-79"/>
                <a:cs typeface="Rubik" pitchFamily="2" charset="-79"/>
              </a:rPr>
              <a:t>Quotation</a:t>
            </a:r>
          </a:p>
          <a:p>
            <a:pPr marL="285750" indent="-285750">
              <a:lnSpc>
                <a:spcPct val="100000"/>
              </a:lnSpc>
              <a:buFont typeface="Arial" panose="020B0604020202020204" pitchFamily="34" charset="0"/>
              <a:buChar char="•"/>
            </a:pPr>
            <a:r>
              <a:rPr lang="en-US" sz="1800">
                <a:solidFill>
                  <a:schemeClr val="tx1"/>
                </a:solidFill>
                <a:latin typeface="Rubik" pitchFamily="2" charset="-79"/>
                <a:cs typeface="Rubik" pitchFamily="2" charset="-79"/>
              </a:rPr>
              <a:t>Installation</a:t>
            </a:r>
          </a:p>
        </p:txBody>
      </p:sp>
      <p:grpSp>
        <p:nvGrpSpPr>
          <p:cNvPr id="13" name="Group 12">
            <a:extLst>
              <a:ext uri="{FF2B5EF4-FFF2-40B4-BE49-F238E27FC236}">
                <a16:creationId xmlns:a16="http://schemas.microsoft.com/office/drawing/2014/main" id="{09A23464-F741-3908-0B1B-1F38328A1709}"/>
              </a:ext>
            </a:extLst>
          </p:cNvPr>
          <p:cNvGrpSpPr/>
          <p:nvPr userDrawn="1"/>
        </p:nvGrpSpPr>
        <p:grpSpPr>
          <a:xfrm>
            <a:off x="9515475" y="0"/>
            <a:ext cx="2676525" cy="6677025"/>
            <a:chOff x="9515475" y="0"/>
            <a:chExt cx="2676525" cy="6677025"/>
          </a:xfrm>
        </p:grpSpPr>
        <p:sp>
          <p:nvSpPr>
            <p:cNvPr id="4" name="Rectangle 3">
              <a:extLst>
                <a:ext uri="{FF2B5EF4-FFF2-40B4-BE49-F238E27FC236}">
                  <a16:creationId xmlns:a16="http://schemas.microsoft.com/office/drawing/2014/main" id="{04890343-B004-A63D-A99D-295873ECF2F5}"/>
                </a:ext>
              </a:extLst>
            </p:cNvPr>
            <p:cNvSpPr/>
            <p:nvPr userDrawn="1"/>
          </p:nvSpPr>
          <p:spPr>
            <a:xfrm>
              <a:off x="9515475" y="0"/>
              <a:ext cx="2676525" cy="6677025"/>
            </a:xfrm>
            <a:prstGeom prst="rect">
              <a:avLst/>
            </a:prstGeom>
            <a:solidFill>
              <a:srgbClr val="47B5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oup of people sitting at tables&#10;&#10;AI-generated content may be incorrect.">
              <a:extLst>
                <a:ext uri="{FF2B5EF4-FFF2-40B4-BE49-F238E27FC236}">
                  <a16:creationId xmlns:a16="http://schemas.microsoft.com/office/drawing/2014/main" id="{01ABCE99-AA0F-A7AD-3F49-01C62FA3D148}"/>
                </a:ext>
              </a:extLst>
            </p:cNvPr>
            <p:cNvPicPr>
              <a:picLocks noChangeAspect="1"/>
            </p:cNvPicPr>
            <p:nvPr userDrawn="1"/>
          </p:nvPicPr>
          <p:blipFill>
            <a:blip r:embed="rId2">
              <a:extLst>
                <a:ext uri="{28A0092B-C50C-407E-A947-70E740481C1C}">
                  <a14:useLocalDpi xmlns:a14="http://schemas.microsoft.com/office/drawing/2010/main" val="0"/>
                </a:ext>
              </a:extLst>
            </a:blip>
            <a:srcRect l="5401" t="10272" r="5401"/>
            <a:stretch/>
          </p:blipFill>
          <p:spPr>
            <a:xfrm>
              <a:off x="9615768" y="95250"/>
              <a:ext cx="2485540" cy="3333750"/>
            </a:xfrm>
            <a:prstGeom prst="rect">
              <a:avLst/>
            </a:prstGeom>
          </p:spPr>
        </p:pic>
      </p:grpSp>
      <p:pic>
        <p:nvPicPr>
          <p:cNvPr id="12" name="Picture 11" descr="A group of people standing in front of a wall&#10;&#10;AI-generated content may be incorrect.">
            <a:extLst>
              <a:ext uri="{FF2B5EF4-FFF2-40B4-BE49-F238E27FC236}">
                <a16:creationId xmlns:a16="http://schemas.microsoft.com/office/drawing/2014/main" id="{CD133479-7FDD-1110-9B95-5D6E198D6D88}"/>
              </a:ext>
            </a:extLst>
          </p:cNvPr>
          <p:cNvPicPr>
            <a:picLocks noChangeAspect="1"/>
          </p:cNvPicPr>
          <p:nvPr userDrawn="1"/>
        </p:nvPicPr>
        <p:blipFill>
          <a:blip r:embed="rId3">
            <a:extLst>
              <a:ext uri="{28A0092B-C50C-407E-A947-70E740481C1C}">
                <a14:useLocalDpi xmlns:a14="http://schemas.microsoft.com/office/drawing/2010/main" val="0"/>
              </a:ext>
            </a:extLst>
          </a:blip>
          <a:srcRect t="3346"/>
          <a:stretch/>
        </p:blipFill>
        <p:spPr>
          <a:xfrm>
            <a:off x="9615806" y="3524250"/>
            <a:ext cx="2485540" cy="3203772"/>
          </a:xfrm>
          <a:prstGeom prst="rect">
            <a:avLst/>
          </a:prstGeom>
        </p:spPr>
      </p:pic>
      <p:pic>
        <p:nvPicPr>
          <p:cNvPr id="7" name="Graphic 6">
            <a:extLst>
              <a:ext uri="{FF2B5EF4-FFF2-40B4-BE49-F238E27FC236}">
                <a16:creationId xmlns:a16="http://schemas.microsoft.com/office/drawing/2014/main" id="{BF73F976-9A32-0C89-897D-6BA1CD4DE1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9379" y="1891931"/>
            <a:ext cx="972000" cy="893025"/>
          </a:xfrm>
          <a:prstGeom prst="rect">
            <a:avLst/>
          </a:prstGeom>
        </p:spPr>
      </p:pic>
    </p:spTree>
    <p:extLst>
      <p:ext uri="{BB962C8B-B14F-4D97-AF65-F5344CB8AC3E}">
        <p14:creationId xmlns:p14="http://schemas.microsoft.com/office/powerpoint/2010/main" val="110918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FCA04-EFA1-696A-D744-8465AE75D209}"/>
              </a:ext>
            </a:extLst>
          </p:cNvPr>
          <p:cNvSpPr>
            <a:spLocks noGrp="1"/>
          </p:cNvSpPr>
          <p:nvPr>
            <p:ph type="title" hasCustomPrompt="1"/>
          </p:nvPr>
        </p:nvSpPr>
        <p:spPr>
          <a:xfrm>
            <a:off x="654075" y="2034649"/>
            <a:ext cx="3355950" cy="662934"/>
          </a:xfrm>
        </p:spPr>
        <p:txBody>
          <a:bodyPr>
            <a:normAutofit/>
          </a:bodyPr>
          <a:lstStyle>
            <a:lvl1pPr>
              <a:defRPr sz="2000">
                <a:solidFill>
                  <a:schemeClr val="tx1"/>
                </a:solidFill>
                <a:latin typeface="Montserrat" panose="02000505000000020004" pitchFamily="2" charset="0"/>
              </a:defRPr>
            </a:lvl1pPr>
          </a:lstStyle>
          <a:p>
            <a:r>
              <a:rPr lang="en-US"/>
              <a:t>Solutions for Solar Energy</a:t>
            </a:r>
            <a:endParaRPr lang="en-GB"/>
          </a:p>
        </p:txBody>
      </p:sp>
      <p:sp>
        <p:nvSpPr>
          <p:cNvPr id="9" name="Title 1">
            <a:extLst>
              <a:ext uri="{FF2B5EF4-FFF2-40B4-BE49-F238E27FC236}">
                <a16:creationId xmlns:a16="http://schemas.microsoft.com/office/drawing/2014/main" id="{2F5C3483-0CF9-E95E-7089-8627DBDE1747}"/>
              </a:ext>
            </a:extLst>
          </p:cNvPr>
          <p:cNvSpPr txBox="1">
            <a:spLocks/>
          </p:cNvSpPr>
          <p:nvPr userDrawn="1"/>
        </p:nvSpPr>
        <p:spPr>
          <a:xfrm>
            <a:off x="732313" y="2885064"/>
            <a:ext cx="3757396" cy="13894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a:p>
        </p:txBody>
      </p:sp>
      <p:sp>
        <p:nvSpPr>
          <p:cNvPr id="3" name="Title 1">
            <a:extLst>
              <a:ext uri="{FF2B5EF4-FFF2-40B4-BE49-F238E27FC236}">
                <a16:creationId xmlns:a16="http://schemas.microsoft.com/office/drawing/2014/main" id="{EE7132B4-A5F6-89B1-EDD6-7DEE5DF48AD8}"/>
              </a:ext>
            </a:extLst>
          </p:cNvPr>
          <p:cNvSpPr txBox="1">
            <a:spLocks/>
          </p:cNvSpPr>
          <p:nvPr userDrawn="1"/>
        </p:nvSpPr>
        <p:spPr>
          <a:xfrm>
            <a:off x="654074" y="2885064"/>
            <a:ext cx="37873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rgbClr val="737373"/>
                </a:solidFill>
                <a:latin typeface="Montserrat Medium" pitchFamily="2" charset="0"/>
                <a:ea typeface="+mj-ea"/>
                <a:cs typeface="+mj-cs"/>
              </a:defRPr>
            </a:lvl1pPr>
          </a:lstStyle>
          <a:p>
            <a:pPr marL="285750" indent="-285750">
              <a:lnSpc>
                <a:spcPct val="100000"/>
              </a:lnSpc>
              <a:buFont typeface="Arial" panose="020B0604020202020204" pitchFamily="34" charset="0"/>
              <a:buChar char="•"/>
            </a:pPr>
            <a:r>
              <a:rPr lang="en-US" sz="1800">
                <a:solidFill>
                  <a:schemeClr val="tx1"/>
                </a:solidFill>
                <a:latin typeface="Rubik" pitchFamily="2" charset="-79"/>
                <a:cs typeface="Rubik" pitchFamily="2" charset="-79"/>
              </a:rPr>
              <a:t>Free Home Assessment</a:t>
            </a:r>
          </a:p>
          <a:p>
            <a:pPr marL="285750" indent="-285750">
              <a:lnSpc>
                <a:spcPct val="100000"/>
              </a:lnSpc>
              <a:buFont typeface="Arial" panose="020B0604020202020204" pitchFamily="34" charset="0"/>
              <a:buChar char="•"/>
            </a:pPr>
            <a:r>
              <a:rPr lang="en-US" sz="1800">
                <a:solidFill>
                  <a:schemeClr val="tx1"/>
                </a:solidFill>
                <a:latin typeface="Rubik" pitchFamily="2" charset="-79"/>
                <a:cs typeface="Rubik" pitchFamily="2" charset="-79"/>
              </a:rPr>
              <a:t>Quotation</a:t>
            </a:r>
          </a:p>
          <a:p>
            <a:pPr marL="285750" indent="-285750">
              <a:lnSpc>
                <a:spcPct val="100000"/>
              </a:lnSpc>
              <a:buFont typeface="Arial" panose="020B0604020202020204" pitchFamily="34" charset="0"/>
              <a:buChar char="•"/>
            </a:pPr>
            <a:r>
              <a:rPr lang="en-US" sz="1800">
                <a:solidFill>
                  <a:schemeClr val="tx1"/>
                </a:solidFill>
                <a:latin typeface="Rubik" pitchFamily="2" charset="-79"/>
                <a:cs typeface="Rubik" pitchFamily="2" charset="-79"/>
              </a:rPr>
              <a:t>Installation</a:t>
            </a:r>
          </a:p>
        </p:txBody>
      </p:sp>
      <p:pic>
        <p:nvPicPr>
          <p:cNvPr id="8" name="Picture 7" descr="A collage of several people&#10;&#10;AI-generated content may be incorrect.">
            <a:extLst>
              <a:ext uri="{FF2B5EF4-FFF2-40B4-BE49-F238E27FC236}">
                <a16:creationId xmlns:a16="http://schemas.microsoft.com/office/drawing/2014/main" id="{E6C196FA-04E6-CD79-EC69-CDF6C56D7663}"/>
              </a:ext>
            </a:extLst>
          </p:cNvPr>
          <p:cNvPicPr>
            <a:picLocks noChangeAspect="1"/>
          </p:cNvPicPr>
          <p:nvPr userDrawn="1"/>
        </p:nvPicPr>
        <p:blipFill>
          <a:blip r:embed="rId2">
            <a:extLst>
              <a:ext uri="{28A0092B-C50C-407E-A947-70E740481C1C}">
                <a14:useLocalDpi xmlns:a14="http://schemas.microsoft.com/office/drawing/2010/main" val="0"/>
              </a:ext>
            </a:extLst>
          </a:blip>
          <a:srcRect t="1302" b="3427"/>
          <a:stretch/>
        </p:blipFill>
        <p:spPr>
          <a:xfrm>
            <a:off x="5243511" y="0"/>
            <a:ext cx="6948489" cy="6619875"/>
          </a:xfrm>
          <a:prstGeom prst="rect">
            <a:avLst/>
          </a:prstGeom>
        </p:spPr>
      </p:pic>
      <p:pic>
        <p:nvPicPr>
          <p:cNvPr id="4" name="Graphic 3">
            <a:extLst>
              <a:ext uri="{FF2B5EF4-FFF2-40B4-BE49-F238E27FC236}">
                <a16:creationId xmlns:a16="http://schemas.microsoft.com/office/drawing/2014/main" id="{B9A5685C-F2FB-280B-9EF1-3E72021FD8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8164" y="1859293"/>
            <a:ext cx="871200" cy="800415"/>
          </a:xfrm>
          <a:prstGeom prst="rect">
            <a:avLst/>
          </a:prstGeom>
        </p:spPr>
      </p:pic>
    </p:spTree>
    <p:extLst>
      <p:ext uri="{BB962C8B-B14F-4D97-AF65-F5344CB8AC3E}">
        <p14:creationId xmlns:p14="http://schemas.microsoft.com/office/powerpoint/2010/main" val="2062116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rgbClr val="FFFFFF"/>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CCC545C1-1283-8120-E5DD-1765EDFCBC33}"/>
              </a:ext>
            </a:extLst>
          </p:cNvPr>
          <p:cNvSpPr>
            <a:spLocks noGrp="1"/>
          </p:cNvSpPr>
          <p:nvPr>
            <p:ph type="pic" sz="quarter" idx="11"/>
          </p:nvPr>
        </p:nvSpPr>
        <p:spPr>
          <a:xfrm>
            <a:off x="1064490" y="2037567"/>
            <a:ext cx="2465787" cy="2249588"/>
          </a:xfrm>
          <a:blipFill>
            <a:blip r:embed="rId2"/>
            <a:stretch>
              <a:fillRect t="-9222" b="-9222"/>
            </a:stretch>
          </a:blipFill>
        </p:spPr>
        <p:txBody>
          <a:bodyPr/>
          <a:lstStyle>
            <a:lvl1pPr>
              <a:defRPr>
                <a:solidFill>
                  <a:srgbClr val="737373"/>
                </a:solidFill>
              </a:defRPr>
            </a:lvl1pPr>
          </a:lstStyle>
          <a:p>
            <a:endParaRPr lang="en-GB"/>
          </a:p>
        </p:txBody>
      </p:sp>
      <p:sp>
        <p:nvSpPr>
          <p:cNvPr id="17" name="Picture Placeholder 7">
            <a:extLst>
              <a:ext uri="{FF2B5EF4-FFF2-40B4-BE49-F238E27FC236}">
                <a16:creationId xmlns:a16="http://schemas.microsoft.com/office/drawing/2014/main" id="{88A6CBD6-11AC-E5F3-C9D1-911B0ECB8476}"/>
              </a:ext>
            </a:extLst>
          </p:cNvPr>
          <p:cNvSpPr>
            <a:spLocks noGrp="1"/>
          </p:cNvSpPr>
          <p:nvPr>
            <p:ph type="pic" sz="quarter" idx="14"/>
          </p:nvPr>
        </p:nvSpPr>
        <p:spPr>
          <a:xfrm>
            <a:off x="4728894" y="2037567"/>
            <a:ext cx="2320980" cy="2249581"/>
          </a:xfrm>
          <a:blipFill>
            <a:blip r:embed="rId3"/>
            <a:stretch>
              <a:fillRect t="-9222" b="-9222"/>
            </a:stretch>
          </a:blipFill>
        </p:spPr>
        <p:txBody>
          <a:bodyPr/>
          <a:lstStyle>
            <a:lvl1pPr>
              <a:defRPr>
                <a:solidFill>
                  <a:srgbClr val="737373"/>
                </a:solidFill>
              </a:defRPr>
            </a:lvl1pPr>
          </a:lstStyle>
          <a:p>
            <a:endParaRPr lang="en-GB"/>
          </a:p>
        </p:txBody>
      </p:sp>
      <p:sp>
        <p:nvSpPr>
          <p:cNvPr id="18" name="Picture Placeholder 7">
            <a:extLst>
              <a:ext uri="{FF2B5EF4-FFF2-40B4-BE49-F238E27FC236}">
                <a16:creationId xmlns:a16="http://schemas.microsoft.com/office/drawing/2014/main" id="{71ABD01F-DAFD-94EE-78C9-A5DA4B33FA86}"/>
              </a:ext>
            </a:extLst>
          </p:cNvPr>
          <p:cNvSpPr>
            <a:spLocks noGrp="1"/>
          </p:cNvSpPr>
          <p:nvPr>
            <p:ph type="pic" sz="quarter" idx="15"/>
          </p:nvPr>
        </p:nvSpPr>
        <p:spPr>
          <a:xfrm>
            <a:off x="8344235" y="2037567"/>
            <a:ext cx="2320980" cy="2249582"/>
          </a:xfrm>
          <a:blipFill>
            <a:blip r:embed="rId4"/>
            <a:stretch>
              <a:fillRect t="-9222" b="-9222"/>
            </a:stretch>
          </a:blipFill>
        </p:spPr>
        <p:txBody>
          <a:bodyPr/>
          <a:lstStyle>
            <a:lvl1pPr>
              <a:defRPr>
                <a:solidFill>
                  <a:srgbClr val="737373"/>
                </a:solidFill>
              </a:defRPr>
            </a:lvl1pPr>
          </a:lstStyle>
          <a:p>
            <a:endParaRPr lang="en-GB"/>
          </a:p>
        </p:txBody>
      </p:sp>
      <p:sp>
        <p:nvSpPr>
          <p:cNvPr id="22" name="Text Placeholder 21">
            <a:extLst>
              <a:ext uri="{FF2B5EF4-FFF2-40B4-BE49-F238E27FC236}">
                <a16:creationId xmlns:a16="http://schemas.microsoft.com/office/drawing/2014/main" id="{AA3CDBEA-059F-79FF-7C77-05367F1CDEC4}"/>
              </a:ext>
            </a:extLst>
          </p:cNvPr>
          <p:cNvSpPr>
            <a:spLocks noGrp="1"/>
          </p:cNvSpPr>
          <p:nvPr>
            <p:ph type="body" sz="quarter" idx="18" hasCustomPrompt="1"/>
          </p:nvPr>
        </p:nvSpPr>
        <p:spPr>
          <a:xfrm>
            <a:off x="5132977" y="798741"/>
            <a:ext cx="2077448" cy="565830"/>
          </a:xfrm>
        </p:spPr>
        <p:txBody>
          <a:bodyPr/>
          <a:lstStyle>
            <a:lvl1pPr>
              <a:defRPr>
                <a:solidFill>
                  <a:srgbClr val="737373"/>
                </a:solidFill>
                <a:latin typeface="Montserrat" panose="02000505000000020004" pitchFamily="2" charset="0"/>
              </a:defRPr>
            </a:lvl1pPr>
          </a:lstStyle>
          <a:p>
            <a:pPr lvl="0"/>
            <a:r>
              <a:rPr lang="en-US"/>
              <a:t>Our Team</a:t>
            </a:r>
          </a:p>
        </p:txBody>
      </p:sp>
      <p:sp>
        <p:nvSpPr>
          <p:cNvPr id="32" name="AutoShape 14">
            <a:extLst>
              <a:ext uri="{FF2B5EF4-FFF2-40B4-BE49-F238E27FC236}">
                <a16:creationId xmlns:a16="http://schemas.microsoft.com/office/drawing/2014/main" id="{7B6D6F6D-20B4-5D46-BA99-223D25C34D01}"/>
              </a:ext>
            </a:extLst>
          </p:cNvPr>
          <p:cNvSpPr/>
          <p:nvPr userDrawn="1"/>
        </p:nvSpPr>
        <p:spPr>
          <a:xfrm>
            <a:off x="1053659" y="4598605"/>
            <a:ext cx="1907748" cy="0"/>
          </a:xfrm>
          <a:prstGeom prst="line">
            <a:avLst/>
          </a:prstGeom>
          <a:ln w="19050" cap="flat">
            <a:solidFill>
              <a:srgbClr val="47B590"/>
            </a:solidFill>
            <a:prstDash val="solid"/>
            <a:headEnd type="none" w="sm" len="sm"/>
            <a:tailEnd type="none" w="sm" len="sm"/>
          </a:ln>
        </p:spPr>
        <p:txBody>
          <a:bodyPr/>
          <a:lstStyle/>
          <a:p>
            <a:endParaRPr lang="en-GB">
              <a:solidFill>
                <a:srgbClr val="737373"/>
              </a:solidFill>
            </a:endParaRPr>
          </a:p>
        </p:txBody>
      </p:sp>
      <p:sp>
        <p:nvSpPr>
          <p:cNvPr id="35" name="AutoShape 14">
            <a:extLst>
              <a:ext uri="{FF2B5EF4-FFF2-40B4-BE49-F238E27FC236}">
                <a16:creationId xmlns:a16="http://schemas.microsoft.com/office/drawing/2014/main" id="{42E5C6ED-9179-7485-5711-BB52271DB016}"/>
              </a:ext>
            </a:extLst>
          </p:cNvPr>
          <p:cNvSpPr/>
          <p:nvPr userDrawn="1"/>
        </p:nvSpPr>
        <p:spPr>
          <a:xfrm>
            <a:off x="8991931" y="4607074"/>
            <a:ext cx="1907748" cy="0"/>
          </a:xfrm>
          <a:prstGeom prst="line">
            <a:avLst/>
          </a:prstGeom>
          <a:ln w="19050" cap="flat">
            <a:solidFill>
              <a:srgbClr val="47B590"/>
            </a:solidFill>
            <a:prstDash val="solid"/>
            <a:headEnd type="none" w="sm" len="sm"/>
            <a:tailEnd type="none" w="sm" len="sm"/>
          </a:ln>
        </p:spPr>
        <p:txBody>
          <a:bodyPr/>
          <a:lstStyle/>
          <a:p>
            <a:endParaRPr lang="en-GB">
              <a:solidFill>
                <a:srgbClr val="737373"/>
              </a:solidFill>
            </a:endParaRPr>
          </a:p>
        </p:txBody>
      </p:sp>
      <p:sp>
        <p:nvSpPr>
          <p:cNvPr id="37" name="AutoShape 14">
            <a:extLst>
              <a:ext uri="{FF2B5EF4-FFF2-40B4-BE49-F238E27FC236}">
                <a16:creationId xmlns:a16="http://schemas.microsoft.com/office/drawing/2014/main" id="{24329D6C-7418-1C66-8B9E-0FEC60D80341}"/>
              </a:ext>
            </a:extLst>
          </p:cNvPr>
          <p:cNvSpPr/>
          <p:nvPr userDrawn="1"/>
        </p:nvSpPr>
        <p:spPr>
          <a:xfrm>
            <a:off x="5142126" y="4598605"/>
            <a:ext cx="1907748" cy="0"/>
          </a:xfrm>
          <a:prstGeom prst="line">
            <a:avLst/>
          </a:prstGeom>
          <a:ln w="19050" cap="flat">
            <a:solidFill>
              <a:srgbClr val="47B590"/>
            </a:solidFill>
            <a:prstDash val="solid"/>
            <a:headEnd type="none" w="sm" len="sm"/>
            <a:tailEnd type="none" w="sm" len="sm"/>
          </a:ln>
        </p:spPr>
        <p:txBody>
          <a:bodyPr/>
          <a:lstStyle/>
          <a:p>
            <a:endParaRPr lang="en-GB">
              <a:solidFill>
                <a:srgbClr val="737373"/>
              </a:solidFill>
            </a:endParaRPr>
          </a:p>
        </p:txBody>
      </p:sp>
      <p:sp>
        <p:nvSpPr>
          <p:cNvPr id="39" name="Text Placeholder 38">
            <a:extLst>
              <a:ext uri="{FF2B5EF4-FFF2-40B4-BE49-F238E27FC236}">
                <a16:creationId xmlns:a16="http://schemas.microsoft.com/office/drawing/2014/main" id="{941C6948-C19C-DFC4-0501-637D0ADD8D90}"/>
              </a:ext>
            </a:extLst>
          </p:cNvPr>
          <p:cNvSpPr>
            <a:spLocks noGrp="1"/>
          </p:cNvSpPr>
          <p:nvPr>
            <p:ph type="body" sz="quarter" idx="19" hasCustomPrompt="1"/>
          </p:nvPr>
        </p:nvSpPr>
        <p:spPr>
          <a:xfrm>
            <a:off x="9144332" y="4798541"/>
            <a:ext cx="1907747" cy="565830"/>
          </a:xfrm>
        </p:spPr>
        <p:txBody>
          <a:bodyPr/>
          <a:lstStyle>
            <a:lvl1pPr>
              <a:defRPr sz="1600">
                <a:solidFill>
                  <a:srgbClr val="737373"/>
                </a:solidFill>
              </a:defRPr>
            </a:lvl1pPr>
          </a:lstStyle>
          <a:p>
            <a:pPr lvl="0"/>
            <a:r>
              <a:rPr lang="en-US"/>
              <a:t>lorem</a:t>
            </a:r>
          </a:p>
        </p:txBody>
      </p:sp>
      <p:sp>
        <p:nvSpPr>
          <p:cNvPr id="43" name="Text Placeholder 38">
            <a:extLst>
              <a:ext uri="{FF2B5EF4-FFF2-40B4-BE49-F238E27FC236}">
                <a16:creationId xmlns:a16="http://schemas.microsoft.com/office/drawing/2014/main" id="{4FAF39A1-3584-7700-BEFF-CE363226C3E0}"/>
              </a:ext>
            </a:extLst>
          </p:cNvPr>
          <p:cNvSpPr>
            <a:spLocks noGrp="1"/>
          </p:cNvSpPr>
          <p:nvPr>
            <p:ph type="body" sz="quarter" idx="23" hasCustomPrompt="1"/>
          </p:nvPr>
        </p:nvSpPr>
        <p:spPr>
          <a:xfrm>
            <a:off x="1777560" y="5484250"/>
            <a:ext cx="1907747" cy="565830"/>
          </a:xfrm>
        </p:spPr>
        <p:txBody>
          <a:bodyPr>
            <a:normAutofit/>
          </a:bodyPr>
          <a:lstStyle>
            <a:lvl1pPr>
              <a:defRPr sz="1600">
                <a:solidFill>
                  <a:srgbClr val="737373"/>
                </a:solidFill>
              </a:defRPr>
            </a:lvl1pPr>
          </a:lstStyle>
          <a:p>
            <a:pPr lvl="0"/>
            <a:r>
              <a:rPr lang="en-US"/>
              <a:t>Role</a:t>
            </a:r>
          </a:p>
        </p:txBody>
      </p:sp>
      <p:sp>
        <p:nvSpPr>
          <p:cNvPr id="45" name="Text Placeholder 38">
            <a:extLst>
              <a:ext uri="{FF2B5EF4-FFF2-40B4-BE49-F238E27FC236}">
                <a16:creationId xmlns:a16="http://schemas.microsoft.com/office/drawing/2014/main" id="{847BEA3D-6719-8B28-97AE-1E193D42BEEC}"/>
              </a:ext>
            </a:extLst>
          </p:cNvPr>
          <p:cNvSpPr>
            <a:spLocks noGrp="1"/>
          </p:cNvSpPr>
          <p:nvPr>
            <p:ph type="body" sz="quarter" idx="25" hasCustomPrompt="1"/>
          </p:nvPr>
        </p:nvSpPr>
        <p:spPr>
          <a:xfrm>
            <a:off x="9144332" y="5467962"/>
            <a:ext cx="1907747" cy="568735"/>
          </a:xfrm>
        </p:spPr>
        <p:txBody>
          <a:bodyPr>
            <a:normAutofit/>
          </a:bodyPr>
          <a:lstStyle>
            <a:lvl1pPr>
              <a:defRPr sz="1600">
                <a:solidFill>
                  <a:srgbClr val="737373"/>
                </a:solidFill>
              </a:defRPr>
            </a:lvl1pPr>
          </a:lstStyle>
          <a:p>
            <a:pPr lvl="0"/>
            <a:r>
              <a:rPr lang="en-US"/>
              <a:t>Role</a:t>
            </a:r>
          </a:p>
        </p:txBody>
      </p:sp>
      <p:sp>
        <p:nvSpPr>
          <p:cNvPr id="46" name="Text Placeholder 38">
            <a:extLst>
              <a:ext uri="{FF2B5EF4-FFF2-40B4-BE49-F238E27FC236}">
                <a16:creationId xmlns:a16="http://schemas.microsoft.com/office/drawing/2014/main" id="{2DF8786A-1EA7-7668-B4E8-2D3BA4F61614}"/>
              </a:ext>
            </a:extLst>
          </p:cNvPr>
          <p:cNvSpPr>
            <a:spLocks noGrp="1"/>
          </p:cNvSpPr>
          <p:nvPr>
            <p:ph type="body" sz="quarter" idx="26" hasCustomPrompt="1"/>
          </p:nvPr>
        </p:nvSpPr>
        <p:spPr>
          <a:xfrm>
            <a:off x="5495987" y="5484250"/>
            <a:ext cx="1907747" cy="565830"/>
          </a:xfrm>
        </p:spPr>
        <p:txBody>
          <a:bodyPr>
            <a:normAutofit/>
          </a:bodyPr>
          <a:lstStyle>
            <a:lvl1pPr>
              <a:defRPr sz="1600">
                <a:solidFill>
                  <a:srgbClr val="737373"/>
                </a:solidFill>
              </a:defRPr>
            </a:lvl1pPr>
          </a:lstStyle>
          <a:p>
            <a:pPr lvl="0"/>
            <a:r>
              <a:rPr lang="en-US"/>
              <a:t>Role</a:t>
            </a:r>
          </a:p>
        </p:txBody>
      </p:sp>
      <p:sp>
        <p:nvSpPr>
          <p:cNvPr id="2" name="Text Placeholder 38">
            <a:extLst>
              <a:ext uri="{FF2B5EF4-FFF2-40B4-BE49-F238E27FC236}">
                <a16:creationId xmlns:a16="http://schemas.microsoft.com/office/drawing/2014/main" id="{81A09ECC-9AA4-4CA4-0038-C879942F495C}"/>
              </a:ext>
            </a:extLst>
          </p:cNvPr>
          <p:cNvSpPr>
            <a:spLocks noGrp="1"/>
          </p:cNvSpPr>
          <p:nvPr>
            <p:ph type="body" sz="quarter" idx="27" hasCustomPrompt="1"/>
          </p:nvPr>
        </p:nvSpPr>
        <p:spPr>
          <a:xfrm>
            <a:off x="5528607" y="4798541"/>
            <a:ext cx="1907747" cy="565830"/>
          </a:xfrm>
        </p:spPr>
        <p:txBody>
          <a:bodyPr/>
          <a:lstStyle>
            <a:lvl1pPr>
              <a:defRPr sz="1600">
                <a:solidFill>
                  <a:srgbClr val="737373"/>
                </a:solidFill>
              </a:defRPr>
            </a:lvl1pPr>
          </a:lstStyle>
          <a:p>
            <a:pPr lvl="0"/>
            <a:r>
              <a:rPr lang="en-US"/>
              <a:t>lorem</a:t>
            </a:r>
          </a:p>
        </p:txBody>
      </p:sp>
      <p:sp>
        <p:nvSpPr>
          <p:cNvPr id="3" name="Text Placeholder 38">
            <a:extLst>
              <a:ext uri="{FF2B5EF4-FFF2-40B4-BE49-F238E27FC236}">
                <a16:creationId xmlns:a16="http://schemas.microsoft.com/office/drawing/2014/main" id="{87E7C43F-D1AD-CD5F-E908-DE6BF7DDEF75}"/>
              </a:ext>
            </a:extLst>
          </p:cNvPr>
          <p:cNvSpPr>
            <a:spLocks noGrp="1"/>
          </p:cNvSpPr>
          <p:nvPr>
            <p:ph type="body" sz="quarter" idx="28" hasCustomPrompt="1"/>
          </p:nvPr>
        </p:nvSpPr>
        <p:spPr>
          <a:xfrm>
            <a:off x="1777560" y="4820425"/>
            <a:ext cx="1907747" cy="565830"/>
          </a:xfrm>
        </p:spPr>
        <p:txBody>
          <a:bodyPr/>
          <a:lstStyle>
            <a:lvl1pPr>
              <a:defRPr sz="1600">
                <a:solidFill>
                  <a:srgbClr val="737373"/>
                </a:solidFill>
              </a:defRPr>
            </a:lvl1pPr>
          </a:lstStyle>
          <a:p>
            <a:pPr lvl="0"/>
            <a:r>
              <a:rPr lang="en-US"/>
              <a:t>lorem</a:t>
            </a:r>
          </a:p>
        </p:txBody>
      </p:sp>
    </p:spTree>
    <p:extLst>
      <p:ext uri="{BB962C8B-B14F-4D97-AF65-F5344CB8AC3E}">
        <p14:creationId xmlns:p14="http://schemas.microsoft.com/office/powerpoint/2010/main" val="1959558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AFB5-FD36-A985-4F84-53A02026950D}"/>
              </a:ext>
            </a:extLst>
          </p:cNvPr>
          <p:cNvSpPr>
            <a:spLocks noGrp="1"/>
          </p:cNvSpPr>
          <p:nvPr>
            <p:ph type="title" hasCustomPrompt="1"/>
          </p:nvPr>
        </p:nvSpPr>
        <p:spPr>
          <a:xfrm>
            <a:off x="1258665" y="575675"/>
            <a:ext cx="3153229" cy="1325563"/>
          </a:xfrm>
        </p:spPr>
        <p:txBody>
          <a:bodyPr/>
          <a:lstStyle>
            <a:lvl1pPr>
              <a:defRPr>
                <a:solidFill>
                  <a:srgbClr val="737373"/>
                </a:solidFill>
                <a:latin typeface="Montserrat" panose="02000505000000020004" pitchFamily="2" charset="0"/>
              </a:defRPr>
            </a:lvl1pPr>
          </a:lstStyle>
          <a:p>
            <a:r>
              <a:rPr lang="en-US"/>
              <a:t>Budget</a:t>
            </a:r>
            <a:endParaRPr lang="en-GB"/>
          </a:p>
        </p:txBody>
      </p:sp>
      <p:graphicFrame>
        <p:nvGraphicFramePr>
          <p:cNvPr id="14" name="Chart 13">
            <a:extLst>
              <a:ext uri="{FF2B5EF4-FFF2-40B4-BE49-F238E27FC236}">
                <a16:creationId xmlns:a16="http://schemas.microsoft.com/office/drawing/2014/main" id="{7169FEF1-9D0E-DEEA-6218-C8B7248342D0}"/>
              </a:ext>
            </a:extLst>
          </p:cNvPr>
          <p:cNvGraphicFramePr/>
          <p:nvPr userDrawn="1">
            <p:extLst>
              <p:ext uri="{D42A27DB-BD31-4B8C-83A1-F6EECF244321}">
                <p14:modId xmlns:p14="http://schemas.microsoft.com/office/powerpoint/2010/main" val="617666113"/>
              </p:ext>
            </p:extLst>
          </p:nvPr>
        </p:nvGraphicFramePr>
        <p:xfrm>
          <a:off x="333829" y="2024610"/>
          <a:ext cx="5762172" cy="3815123"/>
        </p:xfrm>
        <a:graphic>
          <a:graphicData uri="http://schemas.openxmlformats.org/drawingml/2006/chart">
            <c:chart xmlns:c="http://schemas.openxmlformats.org/drawingml/2006/chart" xmlns:r="http://schemas.openxmlformats.org/officeDocument/2006/relationships" r:id="rId2"/>
          </a:graphicData>
        </a:graphic>
      </p:graphicFrame>
      <p:sp>
        <p:nvSpPr>
          <p:cNvPr id="15" name="AutoShape 14">
            <a:extLst>
              <a:ext uri="{FF2B5EF4-FFF2-40B4-BE49-F238E27FC236}">
                <a16:creationId xmlns:a16="http://schemas.microsoft.com/office/drawing/2014/main" id="{033DF609-D25F-A335-D26C-5D7724FD7A27}"/>
              </a:ext>
            </a:extLst>
          </p:cNvPr>
          <p:cNvSpPr/>
          <p:nvPr userDrawn="1"/>
        </p:nvSpPr>
        <p:spPr>
          <a:xfrm flipV="1">
            <a:off x="333828" y="6086476"/>
            <a:ext cx="11132458" cy="99785"/>
          </a:xfrm>
          <a:prstGeom prst="line">
            <a:avLst/>
          </a:prstGeom>
          <a:ln w="19050" cap="flat">
            <a:solidFill>
              <a:srgbClr val="8FC470"/>
            </a:solidFill>
            <a:prstDash val="solid"/>
            <a:headEnd type="none" w="sm" len="sm"/>
            <a:tailEnd type="none" w="sm" len="sm"/>
          </a:ln>
        </p:spPr>
        <p:txBody>
          <a:bodyPr/>
          <a:lstStyle/>
          <a:p>
            <a:endParaRPr lang="en-GB"/>
          </a:p>
        </p:txBody>
      </p:sp>
      <p:sp>
        <p:nvSpPr>
          <p:cNvPr id="17" name="Text Placeholder 16">
            <a:extLst>
              <a:ext uri="{FF2B5EF4-FFF2-40B4-BE49-F238E27FC236}">
                <a16:creationId xmlns:a16="http://schemas.microsoft.com/office/drawing/2014/main" id="{5291ED90-7370-0943-60C7-6B10A79F58DC}"/>
              </a:ext>
            </a:extLst>
          </p:cNvPr>
          <p:cNvSpPr>
            <a:spLocks noGrp="1"/>
          </p:cNvSpPr>
          <p:nvPr>
            <p:ph type="body" sz="quarter" idx="10"/>
          </p:nvPr>
        </p:nvSpPr>
        <p:spPr>
          <a:xfrm>
            <a:off x="6132245" y="1213852"/>
            <a:ext cx="2888424" cy="555897"/>
          </a:xfrm>
        </p:spPr>
        <p:txBody>
          <a:bodyPr/>
          <a:lstStyle>
            <a:lvl1pPr>
              <a:defRPr>
                <a:solidFill>
                  <a:srgbClr val="737373"/>
                </a:solidFill>
              </a:defRPr>
            </a:lvl1pPr>
          </a:lstStyle>
          <a:p>
            <a:pPr lvl="0"/>
            <a:r>
              <a:rPr lang="en-US"/>
              <a:t>Click to edit</a:t>
            </a:r>
          </a:p>
        </p:txBody>
      </p:sp>
      <p:sp>
        <p:nvSpPr>
          <p:cNvPr id="18" name="Text Placeholder 16">
            <a:extLst>
              <a:ext uri="{FF2B5EF4-FFF2-40B4-BE49-F238E27FC236}">
                <a16:creationId xmlns:a16="http://schemas.microsoft.com/office/drawing/2014/main" id="{7C095321-BF16-5379-7480-2212139620D9}"/>
              </a:ext>
            </a:extLst>
          </p:cNvPr>
          <p:cNvSpPr>
            <a:spLocks noGrp="1"/>
          </p:cNvSpPr>
          <p:nvPr>
            <p:ph type="body" sz="quarter" idx="11" hasCustomPrompt="1"/>
          </p:nvPr>
        </p:nvSpPr>
        <p:spPr>
          <a:xfrm>
            <a:off x="6126083" y="2832582"/>
            <a:ext cx="4644798" cy="541931"/>
          </a:xfrm>
        </p:spPr>
        <p:txBody>
          <a:bodyPr>
            <a:normAutofit/>
          </a:bodyPr>
          <a:lstStyle>
            <a:lvl1pPr>
              <a:defRPr sz="2000">
                <a:solidFill>
                  <a:srgbClr val="737373"/>
                </a:solidFill>
              </a:defRPr>
            </a:lvl1pPr>
          </a:lstStyle>
          <a:p>
            <a:pPr lvl="0"/>
            <a:r>
              <a:rPr lang="en-US"/>
              <a:t>Text</a:t>
            </a:r>
          </a:p>
        </p:txBody>
      </p:sp>
      <p:sp>
        <p:nvSpPr>
          <p:cNvPr id="19" name="Text Placeholder 16">
            <a:extLst>
              <a:ext uri="{FF2B5EF4-FFF2-40B4-BE49-F238E27FC236}">
                <a16:creationId xmlns:a16="http://schemas.microsoft.com/office/drawing/2014/main" id="{370CAABD-2A51-3BF9-3F3E-C464147D62A6}"/>
              </a:ext>
            </a:extLst>
          </p:cNvPr>
          <p:cNvSpPr>
            <a:spLocks noGrp="1"/>
          </p:cNvSpPr>
          <p:nvPr>
            <p:ph type="body" sz="quarter" idx="12" hasCustomPrompt="1"/>
          </p:nvPr>
        </p:nvSpPr>
        <p:spPr>
          <a:xfrm>
            <a:off x="6132245" y="2330375"/>
            <a:ext cx="1603827" cy="404527"/>
          </a:xfrm>
        </p:spPr>
        <p:txBody>
          <a:bodyPr>
            <a:noAutofit/>
          </a:bodyPr>
          <a:lstStyle>
            <a:lvl1pPr>
              <a:defRPr sz="2000">
                <a:solidFill>
                  <a:srgbClr val="737373"/>
                </a:solidFill>
              </a:defRPr>
            </a:lvl1pPr>
          </a:lstStyle>
          <a:p>
            <a:pPr lvl="0"/>
            <a:r>
              <a:rPr lang="en-US"/>
              <a:t>Category 1</a:t>
            </a:r>
          </a:p>
        </p:txBody>
      </p:sp>
      <p:sp>
        <p:nvSpPr>
          <p:cNvPr id="20" name="AutoShape 17">
            <a:extLst>
              <a:ext uri="{FF2B5EF4-FFF2-40B4-BE49-F238E27FC236}">
                <a16:creationId xmlns:a16="http://schemas.microsoft.com/office/drawing/2014/main" id="{BCDD4915-1EC0-68CB-89BE-68006EC60662}"/>
              </a:ext>
            </a:extLst>
          </p:cNvPr>
          <p:cNvSpPr/>
          <p:nvPr userDrawn="1"/>
        </p:nvSpPr>
        <p:spPr>
          <a:xfrm>
            <a:off x="6212114" y="2097087"/>
            <a:ext cx="5254172" cy="0"/>
          </a:xfrm>
          <a:prstGeom prst="line">
            <a:avLst/>
          </a:prstGeom>
          <a:ln w="19050" cap="flat">
            <a:solidFill>
              <a:srgbClr val="47B590"/>
            </a:solidFill>
            <a:prstDash val="solid"/>
            <a:headEnd type="none" w="sm" len="sm"/>
            <a:tailEnd type="none" w="sm" len="sm"/>
          </a:ln>
        </p:spPr>
        <p:txBody>
          <a:bodyPr/>
          <a:lstStyle/>
          <a:p>
            <a:endParaRPr lang="en-GB">
              <a:solidFill>
                <a:srgbClr val="737373"/>
              </a:solidFill>
            </a:endParaRPr>
          </a:p>
        </p:txBody>
      </p:sp>
      <p:sp>
        <p:nvSpPr>
          <p:cNvPr id="21" name="AutoShape 17">
            <a:extLst>
              <a:ext uri="{FF2B5EF4-FFF2-40B4-BE49-F238E27FC236}">
                <a16:creationId xmlns:a16="http://schemas.microsoft.com/office/drawing/2014/main" id="{36821F10-4374-4343-07CD-6CF77AA60E95}"/>
              </a:ext>
            </a:extLst>
          </p:cNvPr>
          <p:cNvSpPr/>
          <p:nvPr userDrawn="1"/>
        </p:nvSpPr>
        <p:spPr>
          <a:xfrm>
            <a:off x="6212115" y="3793671"/>
            <a:ext cx="2409372" cy="9065"/>
          </a:xfrm>
          <a:prstGeom prst="line">
            <a:avLst/>
          </a:prstGeom>
          <a:ln w="19050" cap="flat">
            <a:solidFill>
              <a:srgbClr val="47B590"/>
            </a:solidFill>
            <a:prstDash val="solid"/>
            <a:headEnd type="none" w="sm" len="sm"/>
            <a:tailEnd type="none" w="sm" len="sm"/>
          </a:ln>
        </p:spPr>
        <p:txBody>
          <a:bodyPr/>
          <a:lstStyle/>
          <a:p>
            <a:endParaRPr lang="en-GB">
              <a:solidFill>
                <a:srgbClr val="737373"/>
              </a:solidFill>
            </a:endParaRPr>
          </a:p>
        </p:txBody>
      </p:sp>
      <p:sp>
        <p:nvSpPr>
          <p:cNvPr id="22" name="AutoShape 17">
            <a:extLst>
              <a:ext uri="{FF2B5EF4-FFF2-40B4-BE49-F238E27FC236}">
                <a16:creationId xmlns:a16="http://schemas.microsoft.com/office/drawing/2014/main" id="{A5E41BE1-A1D2-F86F-0F05-F6B7EE944B8E}"/>
              </a:ext>
            </a:extLst>
          </p:cNvPr>
          <p:cNvSpPr/>
          <p:nvPr userDrawn="1"/>
        </p:nvSpPr>
        <p:spPr>
          <a:xfrm>
            <a:off x="9056914" y="3784606"/>
            <a:ext cx="2409372" cy="9065"/>
          </a:xfrm>
          <a:prstGeom prst="line">
            <a:avLst/>
          </a:prstGeom>
          <a:ln w="19050" cap="flat">
            <a:solidFill>
              <a:srgbClr val="47B590"/>
            </a:solidFill>
            <a:prstDash val="solid"/>
            <a:headEnd type="none" w="sm" len="sm"/>
            <a:tailEnd type="none" w="sm" len="sm"/>
          </a:ln>
        </p:spPr>
        <p:txBody>
          <a:bodyPr/>
          <a:lstStyle/>
          <a:p>
            <a:endParaRPr lang="en-GB">
              <a:solidFill>
                <a:srgbClr val="737373"/>
              </a:solidFill>
            </a:endParaRPr>
          </a:p>
        </p:txBody>
      </p:sp>
      <p:sp>
        <p:nvSpPr>
          <p:cNvPr id="23" name="Text Placeholder 16">
            <a:extLst>
              <a:ext uri="{FF2B5EF4-FFF2-40B4-BE49-F238E27FC236}">
                <a16:creationId xmlns:a16="http://schemas.microsoft.com/office/drawing/2014/main" id="{003C0CDA-6A47-EE49-BA01-1BA0CF74808C}"/>
              </a:ext>
            </a:extLst>
          </p:cNvPr>
          <p:cNvSpPr>
            <a:spLocks noGrp="1"/>
          </p:cNvSpPr>
          <p:nvPr>
            <p:ph type="body" sz="quarter" idx="13" hasCustomPrompt="1"/>
          </p:nvPr>
        </p:nvSpPr>
        <p:spPr>
          <a:xfrm>
            <a:off x="6132245" y="4020501"/>
            <a:ext cx="1603827" cy="375095"/>
          </a:xfrm>
        </p:spPr>
        <p:txBody>
          <a:bodyPr>
            <a:noAutofit/>
          </a:bodyPr>
          <a:lstStyle>
            <a:lvl1pPr>
              <a:defRPr sz="2000">
                <a:solidFill>
                  <a:srgbClr val="737373"/>
                </a:solidFill>
              </a:defRPr>
            </a:lvl1pPr>
          </a:lstStyle>
          <a:p>
            <a:pPr lvl="0"/>
            <a:r>
              <a:rPr lang="en-US"/>
              <a:t>Category 2</a:t>
            </a:r>
          </a:p>
        </p:txBody>
      </p:sp>
      <p:sp>
        <p:nvSpPr>
          <p:cNvPr id="24" name="Text Placeholder 16">
            <a:extLst>
              <a:ext uri="{FF2B5EF4-FFF2-40B4-BE49-F238E27FC236}">
                <a16:creationId xmlns:a16="http://schemas.microsoft.com/office/drawing/2014/main" id="{38C7FA2D-DBD9-48FB-53D6-6A54A1B121D5}"/>
              </a:ext>
            </a:extLst>
          </p:cNvPr>
          <p:cNvSpPr>
            <a:spLocks noGrp="1"/>
          </p:cNvSpPr>
          <p:nvPr>
            <p:ph type="body" sz="quarter" idx="14" hasCustomPrompt="1"/>
          </p:nvPr>
        </p:nvSpPr>
        <p:spPr>
          <a:xfrm>
            <a:off x="9020669" y="4051968"/>
            <a:ext cx="1603827" cy="363841"/>
          </a:xfrm>
        </p:spPr>
        <p:txBody>
          <a:bodyPr>
            <a:noAutofit/>
          </a:bodyPr>
          <a:lstStyle>
            <a:lvl1pPr>
              <a:defRPr sz="2000">
                <a:solidFill>
                  <a:srgbClr val="737373"/>
                </a:solidFill>
              </a:defRPr>
            </a:lvl1pPr>
          </a:lstStyle>
          <a:p>
            <a:pPr lvl="0"/>
            <a:r>
              <a:rPr lang="en-US"/>
              <a:t>Category 3</a:t>
            </a:r>
          </a:p>
        </p:txBody>
      </p:sp>
      <p:sp>
        <p:nvSpPr>
          <p:cNvPr id="25" name="Text Placeholder 16">
            <a:extLst>
              <a:ext uri="{FF2B5EF4-FFF2-40B4-BE49-F238E27FC236}">
                <a16:creationId xmlns:a16="http://schemas.microsoft.com/office/drawing/2014/main" id="{78133540-2E75-AE6A-88D3-36776DD8F6A8}"/>
              </a:ext>
            </a:extLst>
          </p:cNvPr>
          <p:cNvSpPr>
            <a:spLocks noGrp="1"/>
          </p:cNvSpPr>
          <p:nvPr>
            <p:ph type="body" sz="quarter" idx="15" hasCustomPrompt="1"/>
          </p:nvPr>
        </p:nvSpPr>
        <p:spPr>
          <a:xfrm>
            <a:off x="9020668" y="4679445"/>
            <a:ext cx="1603827" cy="527500"/>
          </a:xfrm>
        </p:spPr>
        <p:txBody>
          <a:bodyPr>
            <a:normAutofit/>
          </a:bodyPr>
          <a:lstStyle>
            <a:lvl1pPr>
              <a:defRPr sz="2000">
                <a:solidFill>
                  <a:srgbClr val="737373"/>
                </a:solidFill>
              </a:defRPr>
            </a:lvl1pPr>
          </a:lstStyle>
          <a:p>
            <a:pPr lvl="0"/>
            <a:r>
              <a:rPr lang="en-US"/>
              <a:t>Text</a:t>
            </a:r>
          </a:p>
        </p:txBody>
      </p:sp>
      <p:sp>
        <p:nvSpPr>
          <p:cNvPr id="26" name="Text Placeholder 16">
            <a:extLst>
              <a:ext uri="{FF2B5EF4-FFF2-40B4-BE49-F238E27FC236}">
                <a16:creationId xmlns:a16="http://schemas.microsoft.com/office/drawing/2014/main" id="{60A2B937-6210-8CCA-3F2A-25D0DD44848D}"/>
              </a:ext>
            </a:extLst>
          </p:cNvPr>
          <p:cNvSpPr>
            <a:spLocks noGrp="1"/>
          </p:cNvSpPr>
          <p:nvPr>
            <p:ph type="body" sz="quarter" idx="16" hasCustomPrompt="1"/>
          </p:nvPr>
        </p:nvSpPr>
        <p:spPr>
          <a:xfrm>
            <a:off x="6145727" y="4642339"/>
            <a:ext cx="1603827" cy="527500"/>
          </a:xfrm>
        </p:spPr>
        <p:txBody>
          <a:bodyPr>
            <a:normAutofit/>
          </a:bodyPr>
          <a:lstStyle>
            <a:lvl1pPr>
              <a:defRPr sz="2000">
                <a:solidFill>
                  <a:srgbClr val="737373"/>
                </a:solidFill>
              </a:defRPr>
            </a:lvl1pPr>
          </a:lstStyle>
          <a:p>
            <a:pPr lvl="0"/>
            <a:r>
              <a:rPr lang="en-US"/>
              <a:t>Text</a:t>
            </a:r>
          </a:p>
        </p:txBody>
      </p:sp>
    </p:spTree>
    <p:extLst>
      <p:ext uri="{BB962C8B-B14F-4D97-AF65-F5344CB8AC3E}">
        <p14:creationId xmlns:p14="http://schemas.microsoft.com/office/powerpoint/2010/main" val="4264927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FFFF"/>
        </a:solidFill>
        <a:effectLst/>
      </p:bgPr>
    </p:bg>
    <p:spTree>
      <p:nvGrpSpPr>
        <p:cNvPr id="1" name=""/>
        <p:cNvGrpSpPr/>
        <p:nvPr/>
      </p:nvGrpSpPr>
      <p:grpSpPr>
        <a:xfrm>
          <a:off x="0" y="0"/>
          <a:ext cx="0" cy="0"/>
          <a:chOff x="0" y="0"/>
          <a:chExt cx="0" cy="0"/>
        </a:xfrm>
      </p:grpSpPr>
      <p:grpSp>
        <p:nvGrpSpPr>
          <p:cNvPr id="21" name="Group 13">
            <a:extLst>
              <a:ext uri="{FF2B5EF4-FFF2-40B4-BE49-F238E27FC236}">
                <a16:creationId xmlns:a16="http://schemas.microsoft.com/office/drawing/2014/main" id="{ACAD8BCD-9BE4-9770-76D1-84B0CEBDA93C}"/>
              </a:ext>
            </a:extLst>
          </p:cNvPr>
          <p:cNvGrpSpPr/>
          <p:nvPr userDrawn="1"/>
        </p:nvGrpSpPr>
        <p:grpSpPr>
          <a:xfrm>
            <a:off x="5883736" y="3457754"/>
            <a:ext cx="4180611" cy="5134657"/>
            <a:chOff x="0" y="-47625"/>
            <a:chExt cx="1016782" cy="1248819"/>
          </a:xfrm>
        </p:grpSpPr>
        <p:sp>
          <p:nvSpPr>
            <p:cNvPr id="22" name="Freeform 14">
              <a:extLst>
                <a:ext uri="{FF2B5EF4-FFF2-40B4-BE49-F238E27FC236}">
                  <a16:creationId xmlns:a16="http://schemas.microsoft.com/office/drawing/2014/main" id="{126F9E40-E319-5D71-C7B8-5F4692E681B1}"/>
                </a:ext>
              </a:extLst>
            </p:cNvPr>
            <p:cNvSpPr/>
            <p:nvPr/>
          </p:nvSpPr>
          <p:spPr>
            <a:xfrm>
              <a:off x="446995" y="698060"/>
              <a:ext cx="569787" cy="503134"/>
            </a:xfrm>
            <a:custGeom>
              <a:avLst/>
              <a:gdLst/>
              <a:ahLst/>
              <a:cxnLst/>
              <a:rect l="l" t="t" r="r" b="b"/>
              <a:pathLst>
                <a:path w="569787" h="503134">
                  <a:moveTo>
                    <a:pt x="0" y="0"/>
                  </a:moveTo>
                  <a:lnTo>
                    <a:pt x="569787" y="0"/>
                  </a:lnTo>
                  <a:lnTo>
                    <a:pt x="569787" y="503134"/>
                  </a:lnTo>
                  <a:lnTo>
                    <a:pt x="0" y="503134"/>
                  </a:lnTo>
                  <a:close/>
                </a:path>
              </a:pathLst>
            </a:custGeom>
            <a:noFill/>
          </p:spPr>
          <p:txBody>
            <a:bodyPr/>
            <a:lstStyle/>
            <a:p>
              <a:endParaRPr lang="en-GB"/>
            </a:p>
          </p:txBody>
        </p:sp>
        <p:sp>
          <p:nvSpPr>
            <p:cNvPr id="23" name="TextBox 15">
              <a:extLst>
                <a:ext uri="{FF2B5EF4-FFF2-40B4-BE49-F238E27FC236}">
                  <a16:creationId xmlns:a16="http://schemas.microsoft.com/office/drawing/2014/main" id="{45400BB4-F246-6314-7951-C56178EDF742}"/>
                </a:ext>
              </a:extLst>
            </p:cNvPr>
            <p:cNvSpPr txBox="1"/>
            <p:nvPr/>
          </p:nvSpPr>
          <p:spPr>
            <a:xfrm>
              <a:off x="0" y="-47625"/>
              <a:ext cx="569787" cy="550759"/>
            </a:xfrm>
            <a:prstGeom prst="rect">
              <a:avLst/>
            </a:prstGeom>
          </p:spPr>
          <p:txBody>
            <a:bodyPr lIns="50800" tIns="50800" rIns="50800" bIns="50800" rtlCol="0" anchor="ctr"/>
            <a:lstStyle/>
            <a:p>
              <a:pPr algn="ctr">
                <a:lnSpc>
                  <a:spcPts val="2659"/>
                </a:lnSpc>
              </a:pPr>
              <a:endParaRPr/>
            </a:p>
          </p:txBody>
        </p:sp>
      </p:grpSp>
      <p:sp>
        <p:nvSpPr>
          <p:cNvPr id="2" name="Title 1">
            <a:extLst>
              <a:ext uri="{FF2B5EF4-FFF2-40B4-BE49-F238E27FC236}">
                <a16:creationId xmlns:a16="http://schemas.microsoft.com/office/drawing/2014/main" id="{B8B69169-B482-9195-4526-BD9CDAB42498}"/>
              </a:ext>
            </a:extLst>
          </p:cNvPr>
          <p:cNvSpPr>
            <a:spLocks noGrp="1"/>
          </p:cNvSpPr>
          <p:nvPr>
            <p:ph type="title" hasCustomPrompt="1"/>
          </p:nvPr>
        </p:nvSpPr>
        <p:spPr>
          <a:xfrm>
            <a:off x="4442821" y="766159"/>
            <a:ext cx="3439707" cy="838654"/>
          </a:xfrm>
        </p:spPr>
        <p:txBody>
          <a:bodyPr>
            <a:noAutofit/>
          </a:bodyPr>
          <a:lstStyle>
            <a:lvl1pPr>
              <a:defRPr sz="3600">
                <a:solidFill>
                  <a:schemeClr val="tx1"/>
                </a:solidFill>
                <a:latin typeface="Montserrat" panose="02000505000000020004" pitchFamily="2" charset="0"/>
              </a:defRPr>
            </a:lvl1pPr>
          </a:lstStyle>
          <a:p>
            <a:r>
              <a:rPr lang="en-US"/>
              <a:t>Lorem ipsum</a:t>
            </a:r>
            <a:endParaRPr lang="en-GB"/>
          </a:p>
        </p:txBody>
      </p:sp>
      <p:grpSp>
        <p:nvGrpSpPr>
          <p:cNvPr id="6" name="Group 4">
            <a:extLst>
              <a:ext uri="{FF2B5EF4-FFF2-40B4-BE49-F238E27FC236}">
                <a16:creationId xmlns:a16="http://schemas.microsoft.com/office/drawing/2014/main" id="{B45717AA-C8DE-FACD-DBC6-BF39AFF00061}"/>
              </a:ext>
            </a:extLst>
          </p:cNvPr>
          <p:cNvGrpSpPr/>
          <p:nvPr userDrawn="1"/>
        </p:nvGrpSpPr>
        <p:grpSpPr>
          <a:xfrm>
            <a:off x="5781675" y="2869833"/>
            <a:ext cx="5852033" cy="2583246"/>
            <a:chOff x="-20826" y="-47625"/>
            <a:chExt cx="2207553" cy="907567"/>
          </a:xfrm>
        </p:grpSpPr>
        <p:sp>
          <p:nvSpPr>
            <p:cNvPr id="7" name="Freeform 5">
              <a:extLst>
                <a:ext uri="{FF2B5EF4-FFF2-40B4-BE49-F238E27FC236}">
                  <a16:creationId xmlns:a16="http://schemas.microsoft.com/office/drawing/2014/main" id="{4A2C7629-4EC7-FAB5-4CEA-E25532FD31CF}"/>
                </a:ext>
              </a:extLst>
            </p:cNvPr>
            <p:cNvSpPr/>
            <p:nvPr/>
          </p:nvSpPr>
          <p:spPr>
            <a:xfrm>
              <a:off x="-20826" y="314104"/>
              <a:ext cx="2186727" cy="545838"/>
            </a:xfrm>
            <a:custGeom>
              <a:avLst/>
              <a:gdLst/>
              <a:ahLst/>
              <a:cxnLst/>
              <a:rect l="l" t="t" r="r" b="b"/>
              <a:pathLst>
                <a:path w="2186727" h="545838">
                  <a:moveTo>
                    <a:pt x="0" y="0"/>
                  </a:moveTo>
                  <a:lnTo>
                    <a:pt x="2186727" y="0"/>
                  </a:lnTo>
                  <a:lnTo>
                    <a:pt x="2186727" y="545838"/>
                  </a:lnTo>
                  <a:lnTo>
                    <a:pt x="0" y="545838"/>
                  </a:lnTo>
                  <a:close/>
                </a:path>
              </a:pathLst>
            </a:custGeom>
            <a:solidFill>
              <a:srgbClr val="737373"/>
            </a:solidFill>
          </p:spPr>
          <p:txBody>
            <a:bodyPr/>
            <a:lstStyle/>
            <a:p>
              <a:endParaRPr lang="en-GB"/>
            </a:p>
          </p:txBody>
        </p:sp>
        <p:sp>
          <p:nvSpPr>
            <p:cNvPr id="8" name="TextBox 6">
              <a:extLst>
                <a:ext uri="{FF2B5EF4-FFF2-40B4-BE49-F238E27FC236}">
                  <a16:creationId xmlns:a16="http://schemas.microsoft.com/office/drawing/2014/main" id="{905F06C3-CF6D-DCF9-A88C-96D1C4627EE1}"/>
                </a:ext>
              </a:extLst>
            </p:cNvPr>
            <p:cNvSpPr txBox="1"/>
            <p:nvPr/>
          </p:nvSpPr>
          <p:spPr>
            <a:xfrm>
              <a:off x="0" y="-47625"/>
              <a:ext cx="2186727" cy="593463"/>
            </a:xfrm>
            <a:prstGeom prst="rect">
              <a:avLst/>
            </a:prstGeom>
          </p:spPr>
          <p:txBody>
            <a:bodyPr lIns="50800" tIns="50800" rIns="50800" bIns="50800" rtlCol="0" anchor="ctr"/>
            <a:lstStyle/>
            <a:p>
              <a:pPr algn="ctr">
                <a:lnSpc>
                  <a:spcPts val="2659"/>
                </a:lnSpc>
              </a:pPr>
              <a:endParaRPr/>
            </a:p>
          </p:txBody>
        </p:sp>
      </p:grpSp>
      <p:sp>
        <p:nvSpPr>
          <p:cNvPr id="12" name="Text Placeholder 11">
            <a:extLst>
              <a:ext uri="{FF2B5EF4-FFF2-40B4-BE49-F238E27FC236}">
                <a16:creationId xmlns:a16="http://schemas.microsoft.com/office/drawing/2014/main" id="{06CB1E51-E6B6-C760-370D-305752DA499A}"/>
              </a:ext>
            </a:extLst>
          </p:cNvPr>
          <p:cNvSpPr>
            <a:spLocks noGrp="1"/>
          </p:cNvSpPr>
          <p:nvPr>
            <p:ph type="body" sz="quarter" idx="11" hasCustomPrompt="1"/>
          </p:nvPr>
        </p:nvSpPr>
        <p:spPr>
          <a:xfrm>
            <a:off x="1734260" y="5652209"/>
            <a:ext cx="2342742" cy="508000"/>
          </a:xfrm>
        </p:spPr>
        <p:txBody>
          <a:bodyPr/>
          <a:lstStyle>
            <a:lvl1pPr>
              <a:defRPr>
                <a:solidFill>
                  <a:schemeClr val="tx1"/>
                </a:solidFill>
              </a:defRPr>
            </a:lvl1pPr>
          </a:lstStyle>
          <a:p>
            <a:pPr lvl="0"/>
            <a:r>
              <a:rPr lang="en-US"/>
              <a:t>Lorem ipsum</a:t>
            </a:r>
          </a:p>
        </p:txBody>
      </p:sp>
      <p:grpSp>
        <p:nvGrpSpPr>
          <p:cNvPr id="15" name="Group 4">
            <a:extLst>
              <a:ext uri="{FF2B5EF4-FFF2-40B4-BE49-F238E27FC236}">
                <a16:creationId xmlns:a16="http://schemas.microsoft.com/office/drawing/2014/main" id="{90179604-DB3F-56CF-B1D4-B18ED46A70AC}"/>
              </a:ext>
            </a:extLst>
          </p:cNvPr>
          <p:cNvGrpSpPr/>
          <p:nvPr userDrawn="1"/>
        </p:nvGrpSpPr>
        <p:grpSpPr>
          <a:xfrm>
            <a:off x="5781675" y="2026486"/>
            <a:ext cx="5751842" cy="1681631"/>
            <a:chOff x="0" y="0"/>
            <a:chExt cx="2186727" cy="545838"/>
          </a:xfrm>
        </p:grpSpPr>
        <p:sp>
          <p:nvSpPr>
            <p:cNvPr id="16" name="Freeform 5">
              <a:extLst>
                <a:ext uri="{FF2B5EF4-FFF2-40B4-BE49-F238E27FC236}">
                  <a16:creationId xmlns:a16="http://schemas.microsoft.com/office/drawing/2014/main" id="{E174A37D-6118-0B68-C09A-00C5E55E825E}"/>
                </a:ext>
              </a:extLst>
            </p:cNvPr>
            <p:cNvSpPr/>
            <p:nvPr/>
          </p:nvSpPr>
          <p:spPr>
            <a:xfrm>
              <a:off x="0" y="0"/>
              <a:ext cx="2186727" cy="545838"/>
            </a:xfrm>
            <a:custGeom>
              <a:avLst/>
              <a:gdLst/>
              <a:ahLst/>
              <a:cxnLst/>
              <a:rect l="l" t="t" r="r" b="b"/>
              <a:pathLst>
                <a:path w="2186727" h="545838">
                  <a:moveTo>
                    <a:pt x="0" y="0"/>
                  </a:moveTo>
                  <a:lnTo>
                    <a:pt x="2186727" y="0"/>
                  </a:lnTo>
                  <a:lnTo>
                    <a:pt x="2186727" y="545838"/>
                  </a:lnTo>
                  <a:lnTo>
                    <a:pt x="0" y="545838"/>
                  </a:lnTo>
                  <a:close/>
                </a:path>
              </a:pathLst>
            </a:custGeom>
            <a:solidFill>
              <a:srgbClr val="737373"/>
            </a:solidFill>
          </p:spPr>
          <p:txBody>
            <a:bodyPr/>
            <a:lstStyle/>
            <a:p>
              <a:endParaRPr lang="en-GB"/>
            </a:p>
          </p:txBody>
        </p:sp>
        <p:sp>
          <p:nvSpPr>
            <p:cNvPr id="17" name="TextBox 6">
              <a:extLst>
                <a:ext uri="{FF2B5EF4-FFF2-40B4-BE49-F238E27FC236}">
                  <a16:creationId xmlns:a16="http://schemas.microsoft.com/office/drawing/2014/main" id="{35D43409-B9AB-D353-D256-E3E2AA781088}"/>
                </a:ext>
              </a:extLst>
            </p:cNvPr>
            <p:cNvSpPr txBox="1"/>
            <p:nvPr/>
          </p:nvSpPr>
          <p:spPr>
            <a:xfrm>
              <a:off x="0" y="-47625"/>
              <a:ext cx="2186727" cy="593463"/>
            </a:xfrm>
            <a:prstGeom prst="rect">
              <a:avLst/>
            </a:prstGeom>
          </p:spPr>
          <p:txBody>
            <a:bodyPr lIns="50800" tIns="50800" rIns="50800" bIns="50800" rtlCol="0" anchor="ctr"/>
            <a:lstStyle/>
            <a:p>
              <a:pPr algn="ctr">
                <a:lnSpc>
                  <a:spcPts val="2659"/>
                </a:lnSpc>
              </a:pPr>
              <a:endParaRPr/>
            </a:p>
          </p:txBody>
        </p:sp>
      </p:grpSp>
      <p:pic>
        <p:nvPicPr>
          <p:cNvPr id="18" name="Graphic 17" descr="Bar graph with upward trend with solid fill">
            <a:extLst>
              <a:ext uri="{FF2B5EF4-FFF2-40B4-BE49-F238E27FC236}">
                <a16:creationId xmlns:a16="http://schemas.microsoft.com/office/drawing/2014/main" id="{56FC74A8-0370-C1BF-7690-05C12B9B72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42632" y="2240498"/>
            <a:ext cx="1401144" cy="1401144"/>
          </a:xfrm>
          <a:prstGeom prst="rect">
            <a:avLst/>
          </a:prstGeom>
        </p:spPr>
      </p:pic>
      <p:sp>
        <p:nvSpPr>
          <p:cNvPr id="25" name="Freeform 14">
            <a:extLst>
              <a:ext uri="{FF2B5EF4-FFF2-40B4-BE49-F238E27FC236}">
                <a16:creationId xmlns:a16="http://schemas.microsoft.com/office/drawing/2014/main" id="{FBFB2B8A-167B-B8B9-BA7F-B8AB4A5E6399}"/>
              </a:ext>
            </a:extLst>
          </p:cNvPr>
          <p:cNvSpPr/>
          <p:nvPr userDrawn="1"/>
        </p:nvSpPr>
        <p:spPr>
          <a:xfrm>
            <a:off x="6093938" y="4093168"/>
            <a:ext cx="1114177" cy="1185946"/>
          </a:xfrm>
          <a:custGeom>
            <a:avLst/>
            <a:gdLst/>
            <a:ahLst/>
            <a:cxnLst/>
            <a:rect l="l" t="t" r="r" b="b"/>
            <a:pathLst>
              <a:path w="569787" h="503134">
                <a:moveTo>
                  <a:pt x="0" y="0"/>
                </a:moveTo>
                <a:lnTo>
                  <a:pt x="569787" y="0"/>
                </a:lnTo>
                <a:lnTo>
                  <a:pt x="569787" y="503134"/>
                </a:lnTo>
                <a:lnTo>
                  <a:pt x="0" y="503134"/>
                </a:lnTo>
                <a:close/>
              </a:path>
            </a:pathLst>
          </a:custGeom>
          <a:solidFill>
            <a:srgbClr val="8FC470"/>
          </a:solidFill>
        </p:spPr>
        <p:txBody>
          <a:bodyPr/>
          <a:lstStyle/>
          <a:p>
            <a:endParaRPr lang="en-GB"/>
          </a:p>
        </p:txBody>
      </p:sp>
      <p:pic>
        <p:nvPicPr>
          <p:cNvPr id="27" name="Graphic 26" descr="Lightbulb and gear with solid fill">
            <a:extLst>
              <a:ext uri="{FF2B5EF4-FFF2-40B4-BE49-F238E27FC236}">
                <a16:creationId xmlns:a16="http://schemas.microsoft.com/office/drawing/2014/main" id="{FECE466C-B2D5-EFDA-2815-D174C6A204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1" y="4093168"/>
            <a:ext cx="1112114" cy="1112114"/>
          </a:xfrm>
          <a:prstGeom prst="rect">
            <a:avLst/>
          </a:prstGeom>
        </p:spPr>
      </p:pic>
      <p:sp>
        <p:nvSpPr>
          <p:cNvPr id="29" name="Text Placeholder 28">
            <a:extLst>
              <a:ext uri="{FF2B5EF4-FFF2-40B4-BE49-F238E27FC236}">
                <a16:creationId xmlns:a16="http://schemas.microsoft.com/office/drawing/2014/main" id="{E4E6C6BB-2FD2-27E0-1396-05BF6877A6CF}"/>
              </a:ext>
            </a:extLst>
          </p:cNvPr>
          <p:cNvSpPr>
            <a:spLocks noGrp="1"/>
          </p:cNvSpPr>
          <p:nvPr>
            <p:ph type="body" sz="quarter" idx="12"/>
          </p:nvPr>
        </p:nvSpPr>
        <p:spPr>
          <a:xfrm>
            <a:off x="7721605" y="2261847"/>
            <a:ext cx="3299684" cy="1090612"/>
          </a:xfrm>
        </p:spPr>
        <p:txBody>
          <a:bodyPr/>
          <a:lstStyle>
            <a:lvl1pPr>
              <a:defRPr>
                <a:solidFill>
                  <a:srgbClr val="E9ECF4"/>
                </a:solidFill>
              </a:defRPr>
            </a:lvl1pPr>
          </a:lstStyle>
          <a:p>
            <a:pPr lvl="0"/>
            <a:r>
              <a:rPr lang="en-US"/>
              <a:t>Click to edit Master text styles</a:t>
            </a:r>
          </a:p>
        </p:txBody>
      </p:sp>
      <p:sp>
        <p:nvSpPr>
          <p:cNvPr id="30" name="Text Placeholder 28">
            <a:extLst>
              <a:ext uri="{FF2B5EF4-FFF2-40B4-BE49-F238E27FC236}">
                <a16:creationId xmlns:a16="http://schemas.microsoft.com/office/drawing/2014/main" id="{793006CF-696A-56F7-3B20-CDD523A53A17}"/>
              </a:ext>
            </a:extLst>
          </p:cNvPr>
          <p:cNvSpPr>
            <a:spLocks noGrp="1"/>
          </p:cNvSpPr>
          <p:nvPr>
            <p:ph type="body" sz="quarter" idx="13"/>
          </p:nvPr>
        </p:nvSpPr>
        <p:spPr>
          <a:xfrm>
            <a:off x="7765326" y="4056341"/>
            <a:ext cx="3255963" cy="1090612"/>
          </a:xfrm>
        </p:spPr>
        <p:txBody>
          <a:bodyPr/>
          <a:lstStyle>
            <a:lvl1pPr>
              <a:defRPr>
                <a:solidFill>
                  <a:srgbClr val="E9ECF4"/>
                </a:solidFill>
              </a:defRPr>
            </a:lvl1pPr>
          </a:lstStyle>
          <a:p>
            <a:pPr lvl="0"/>
            <a:r>
              <a:rPr lang="en-US"/>
              <a:t>Click to edit Master text styles</a:t>
            </a:r>
          </a:p>
        </p:txBody>
      </p:sp>
      <p:pic>
        <p:nvPicPr>
          <p:cNvPr id="4" name="Picture 3" descr="A group of people sitting around a table&#10;&#10;AI-generated content may be incorrect.">
            <a:extLst>
              <a:ext uri="{FF2B5EF4-FFF2-40B4-BE49-F238E27FC236}">
                <a16:creationId xmlns:a16="http://schemas.microsoft.com/office/drawing/2014/main" id="{8DDDE16D-17CB-D2D0-2B65-FEF7CDDC1ED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2545" y="2026486"/>
            <a:ext cx="4566173" cy="3426593"/>
          </a:xfrm>
          <a:prstGeom prst="rect">
            <a:avLst/>
          </a:prstGeom>
        </p:spPr>
      </p:pic>
    </p:spTree>
    <p:extLst>
      <p:ext uri="{BB962C8B-B14F-4D97-AF65-F5344CB8AC3E}">
        <p14:creationId xmlns:p14="http://schemas.microsoft.com/office/powerpoint/2010/main" val="325182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821D-8E45-2AE9-1DD8-A68C8078717C}"/>
              </a:ext>
            </a:extLst>
          </p:cNvPr>
          <p:cNvSpPr>
            <a:spLocks noGrp="1"/>
          </p:cNvSpPr>
          <p:nvPr>
            <p:ph type="title" hasCustomPrompt="1"/>
          </p:nvPr>
        </p:nvSpPr>
        <p:spPr>
          <a:xfrm>
            <a:off x="4001729" y="433951"/>
            <a:ext cx="4021394" cy="913068"/>
          </a:xfrm>
        </p:spPr>
        <p:txBody>
          <a:bodyPr/>
          <a:lstStyle>
            <a:lvl1pPr>
              <a:defRPr/>
            </a:lvl1pPr>
          </a:lstStyle>
          <a:p>
            <a:r>
              <a:rPr lang="en-US"/>
              <a:t>Lorem ipsum</a:t>
            </a:r>
            <a:endParaRPr lang="en-GB"/>
          </a:p>
        </p:txBody>
      </p:sp>
      <p:sp>
        <p:nvSpPr>
          <p:cNvPr id="3" name="Rectangle 2">
            <a:extLst>
              <a:ext uri="{FF2B5EF4-FFF2-40B4-BE49-F238E27FC236}">
                <a16:creationId xmlns:a16="http://schemas.microsoft.com/office/drawing/2014/main" id="{3CDC9356-40C2-795C-29F7-61AF8E144CCB}"/>
              </a:ext>
            </a:extLst>
          </p:cNvPr>
          <p:cNvSpPr/>
          <p:nvPr userDrawn="1"/>
        </p:nvSpPr>
        <p:spPr>
          <a:xfrm>
            <a:off x="1003197" y="1543664"/>
            <a:ext cx="1868129" cy="4021394"/>
          </a:xfrm>
          <a:prstGeom prst="rect">
            <a:avLst/>
          </a:prstGeom>
          <a:solidFill>
            <a:srgbClr val="F5A0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C2004DC-AE32-1B69-45AB-32479468DF9A}"/>
              </a:ext>
            </a:extLst>
          </p:cNvPr>
          <p:cNvSpPr/>
          <p:nvPr userDrawn="1"/>
        </p:nvSpPr>
        <p:spPr>
          <a:xfrm>
            <a:off x="3083617" y="1544278"/>
            <a:ext cx="1868129" cy="4021394"/>
          </a:xfrm>
          <a:prstGeom prst="rect">
            <a:avLst/>
          </a:prstGeom>
          <a:solidFill>
            <a:srgbClr val="BCBE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C15E17D-83CD-C9BA-D928-A7F066F2B284}"/>
              </a:ext>
            </a:extLst>
          </p:cNvPr>
          <p:cNvSpPr/>
          <p:nvPr userDrawn="1"/>
        </p:nvSpPr>
        <p:spPr>
          <a:xfrm>
            <a:off x="5204224" y="1543664"/>
            <a:ext cx="1868129" cy="4021394"/>
          </a:xfrm>
          <a:prstGeom prst="rect">
            <a:avLst/>
          </a:prstGeom>
          <a:solidFill>
            <a:srgbClr val="737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7E67BB4-19CA-F7C6-BF04-24E7A1DC56BE}"/>
              </a:ext>
            </a:extLst>
          </p:cNvPr>
          <p:cNvSpPr/>
          <p:nvPr userDrawn="1"/>
        </p:nvSpPr>
        <p:spPr>
          <a:xfrm>
            <a:off x="7378595" y="1519083"/>
            <a:ext cx="1868129" cy="4021394"/>
          </a:xfrm>
          <a:prstGeom prst="rect">
            <a:avLst/>
          </a:prstGeom>
          <a:solidFill>
            <a:srgbClr val="47B5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AF4664-6443-0358-2966-B8C94CA7D584}"/>
              </a:ext>
            </a:extLst>
          </p:cNvPr>
          <p:cNvSpPr/>
          <p:nvPr userDrawn="1"/>
        </p:nvSpPr>
        <p:spPr>
          <a:xfrm>
            <a:off x="9510202" y="1519083"/>
            <a:ext cx="1868129" cy="4021394"/>
          </a:xfrm>
          <a:prstGeom prst="rect">
            <a:avLst/>
          </a:prstGeom>
          <a:solidFill>
            <a:srgbClr val="8FC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266223C3-0C07-6F7F-2B2B-C6DA1754CE9E}"/>
              </a:ext>
            </a:extLst>
          </p:cNvPr>
          <p:cNvSpPr>
            <a:spLocks noGrp="1"/>
          </p:cNvSpPr>
          <p:nvPr>
            <p:ph type="body" sz="quarter" idx="10" hasCustomPrompt="1"/>
          </p:nvPr>
        </p:nvSpPr>
        <p:spPr>
          <a:xfrm>
            <a:off x="1130811" y="1742536"/>
            <a:ext cx="1612900" cy="1981339"/>
          </a:xfrm>
        </p:spPr>
        <p:txBody>
          <a:bodyPr/>
          <a:lstStyle>
            <a:lvl1pPr>
              <a:defRPr/>
            </a:lvl1pPr>
          </a:lstStyle>
          <a:p>
            <a:pPr lvl="0"/>
            <a:r>
              <a:rPr lang="en-US"/>
              <a:t>Lorem ipsum</a:t>
            </a:r>
          </a:p>
        </p:txBody>
      </p:sp>
      <p:sp>
        <p:nvSpPr>
          <p:cNvPr id="18" name="Text Placeholder 15">
            <a:extLst>
              <a:ext uri="{FF2B5EF4-FFF2-40B4-BE49-F238E27FC236}">
                <a16:creationId xmlns:a16="http://schemas.microsoft.com/office/drawing/2014/main" id="{3C66E010-1179-B88E-9E99-31720C3AB5AD}"/>
              </a:ext>
            </a:extLst>
          </p:cNvPr>
          <p:cNvSpPr>
            <a:spLocks noGrp="1"/>
          </p:cNvSpPr>
          <p:nvPr>
            <p:ph type="body" sz="quarter" idx="11" hasCustomPrompt="1"/>
          </p:nvPr>
        </p:nvSpPr>
        <p:spPr>
          <a:xfrm>
            <a:off x="3206689" y="1742537"/>
            <a:ext cx="1628518" cy="1981339"/>
          </a:xfrm>
        </p:spPr>
        <p:txBody>
          <a:bodyPr/>
          <a:lstStyle>
            <a:lvl1pPr>
              <a:defRPr/>
            </a:lvl1pPr>
          </a:lstStyle>
          <a:p>
            <a:pPr lvl="0"/>
            <a:r>
              <a:rPr lang="en-US"/>
              <a:t>Lorem ipsum</a:t>
            </a:r>
          </a:p>
        </p:txBody>
      </p:sp>
      <p:sp>
        <p:nvSpPr>
          <p:cNvPr id="19" name="Text Placeholder 15">
            <a:extLst>
              <a:ext uri="{FF2B5EF4-FFF2-40B4-BE49-F238E27FC236}">
                <a16:creationId xmlns:a16="http://schemas.microsoft.com/office/drawing/2014/main" id="{890BFEC4-6B5D-F9FF-FE34-7E3AFC4769DC}"/>
              </a:ext>
            </a:extLst>
          </p:cNvPr>
          <p:cNvSpPr>
            <a:spLocks noGrp="1"/>
          </p:cNvSpPr>
          <p:nvPr>
            <p:ph type="body" sz="quarter" idx="12" hasCustomPrompt="1"/>
          </p:nvPr>
        </p:nvSpPr>
        <p:spPr>
          <a:xfrm>
            <a:off x="5316698" y="1742536"/>
            <a:ext cx="1643178" cy="1981339"/>
          </a:xfrm>
        </p:spPr>
        <p:txBody>
          <a:bodyPr/>
          <a:lstStyle>
            <a:lvl1pPr>
              <a:defRPr/>
            </a:lvl1pPr>
          </a:lstStyle>
          <a:p>
            <a:pPr lvl="0"/>
            <a:r>
              <a:rPr lang="en-US"/>
              <a:t>Lorem ipsum</a:t>
            </a:r>
          </a:p>
        </p:txBody>
      </p:sp>
      <p:sp>
        <p:nvSpPr>
          <p:cNvPr id="20" name="Text Placeholder 15">
            <a:extLst>
              <a:ext uri="{FF2B5EF4-FFF2-40B4-BE49-F238E27FC236}">
                <a16:creationId xmlns:a16="http://schemas.microsoft.com/office/drawing/2014/main" id="{7F8CDA13-64EC-F6A8-088F-AEE3EA138B39}"/>
              </a:ext>
            </a:extLst>
          </p:cNvPr>
          <p:cNvSpPr>
            <a:spLocks noGrp="1"/>
          </p:cNvSpPr>
          <p:nvPr>
            <p:ph type="body" sz="quarter" idx="13" hasCustomPrompt="1"/>
          </p:nvPr>
        </p:nvSpPr>
        <p:spPr>
          <a:xfrm>
            <a:off x="7491070" y="1742537"/>
            <a:ext cx="1643178" cy="2029324"/>
          </a:xfrm>
        </p:spPr>
        <p:txBody>
          <a:bodyPr/>
          <a:lstStyle>
            <a:lvl1pPr>
              <a:defRPr/>
            </a:lvl1pPr>
          </a:lstStyle>
          <a:p>
            <a:pPr lvl="0"/>
            <a:r>
              <a:rPr lang="en-US"/>
              <a:t>Lorem ipsum</a:t>
            </a:r>
          </a:p>
        </p:txBody>
      </p:sp>
      <p:sp>
        <p:nvSpPr>
          <p:cNvPr id="21" name="Text Placeholder 15">
            <a:extLst>
              <a:ext uri="{FF2B5EF4-FFF2-40B4-BE49-F238E27FC236}">
                <a16:creationId xmlns:a16="http://schemas.microsoft.com/office/drawing/2014/main" id="{2B5A0DA0-6B52-D184-3694-BAACFB4DBD0D}"/>
              </a:ext>
            </a:extLst>
          </p:cNvPr>
          <p:cNvSpPr>
            <a:spLocks noGrp="1"/>
          </p:cNvSpPr>
          <p:nvPr>
            <p:ph type="body" sz="quarter" idx="14" hasCustomPrompt="1"/>
          </p:nvPr>
        </p:nvSpPr>
        <p:spPr>
          <a:xfrm>
            <a:off x="9639300" y="1742536"/>
            <a:ext cx="1597454" cy="2029325"/>
          </a:xfrm>
        </p:spPr>
        <p:txBody>
          <a:bodyPr/>
          <a:lstStyle>
            <a:lvl1pPr>
              <a:defRPr/>
            </a:lvl1pPr>
          </a:lstStyle>
          <a:p>
            <a:pPr lvl="0"/>
            <a:r>
              <a:rPr lang="en-US"/>
              <a:t>Lorem ipsum</a:t>
            </a:r>
          </a:p>
        </p:txBody>
      </p:sp>
      <p:pic>
        <p:nvPicPr>
          <p:cNvPr id="27" name="Picture 26" descr="A person and person looking at a computer&#10;&#10;AI-generated content may be incorrect.">
            <a:extLst>
              <a:ext uri="{FF2B5EF4-FFF2-40B4-BE49-F238E27FC236}">
                <a16:creationId xmlns:a16="http://schemas.microsoft.com/office/drawing/2014/main" id="{3DF196C3-4AE7-7B59-90C2-245BB42A3265}"/>
              </a:ext>
            </a:extLst>
          </p:cNvPr>
          <p:cNvPicPr>
            <a:picLocks noChangeAspect="1"/>
          </p:cNvPicPr>
          <p:nvPr userDrawn="1"/>
        </p:nvPicPr>
        <p:blipFill>
          <a:blip r:embed="rId2">
            <a:extLst>
              <a:ext uri="{28A0092B-C50C-407E-A947-70E740481C1C}">
                <a14:useLocalDpi xmlns:a14="http://schemas.microsoft.com/office/drawing/2010/main" val="0"/>
              </a:ext>
            </a:extLst>
          </a:blip>
          <a:srcRect t="3353"/>
          <a:stretch/>
        </p:blipFill>
        <p:spPr>
          <a:xfrm>
            <a:off x="5306562" y="3990299"/>
            <a:ext cx="1689180" cy="1462260"/>
          </a:xfrm>
          <a:prstGeom prst="rect">
            <a:avLst/>
          </a:prstGeom>
        </p:spPr>
      </p:pic>
      <p:pic>
        <p:nvPicPr>
          <p:cNvPr id="29" name="Picture 28" descr="A solar panels on a roof&#10;&#10;AI-generated content may be incorrect.">
            <a:extLst>
              <a:ext uri="{FF2B5EF4-FFF2-40B4-BE49-F238E27FC236}">
                <a16:creationId xmlns:a16="http://schemas.microsoft.com/office/drawing/2014/main" id="{0413A89C-517C-0F24-3EE0-7CC73A529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7568" y="3980774"/>
            <a:ext cx="1643178" cy="1471785"/>
          </a:xfrm>
          <a:prstGeom prst="rect">
            <a:avLst/>
          </a:prstGeom>
        </p:spPr>
      </p:pic>
      <p:pic>
        <p:nvPicPr>
          <p:cNvPr id="31" name="Picture 30" descr="A building with a sign on the front&#10;&#10;AI-generated content may be incorrect.">
            <a:extLst>
              <a:ext uri="{FF2B5EF4-FFF2-40B4-BE49-F238E27FC236}">
                <a16:creationId xmlns:a16="http://schemas.microsoft.com/office/drawing/2014/main" id="{9E9F84BD-E6B8-7CCE-72A8-84134D94DE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96133" y="3952199"/>
            <a:ext cx="1683788" cy="1471785"/>
          </a:xfrm>
          <a:prstGeom prst="rect">
            <a:avLst/>
          </a:prstGeom>
        </p:spPr>
      </p:pic>
      <p:pic>
        <p:nvPicPr>
          <p:cNvPr id="32" name="Picture 31" descr="A group of houses with trees and cars&#10;&#10;AI-generated content may be incorrect.">
            <a:extLst>
              <a:ext uri="{FF2B5EF4-FFF2-40B4-BE49-F238E27FC236}">
                <a16:creationId xmlns:a16="http://schemas.microsoft.com/office/drawing/2014/main" id="{A4968579-9BDF-270F-AB0B-4BC972B13E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86679" y="3920520"/>
            <a:ext cx="1674110" cy="1512989"/>
          </a:xfrm>
          <a:prstGeom prst="rect">
            <a:avLst/>
          </a:prstGeom>
        </p:spPr>
      </p:pic>
      <p:pic>
        <p:nvPicPr>
          <p:cNvPr id="25" name="Picture 24" descr="A person and person talking to each other&#10;&#10;AI-generated content may be incorrect.">
            <a:extLst>
              <a:ext uri="{FF2B5EF4-FFF2-40B4-BE49-F238E27FC236}">
                <a16:creationId xmlns:a16="http://schemas.microsoft.com/office/drawing/2014/main" id="{3DC0FA03-D9F1-F139-D46B-EAEDA3505A4E}"/>
              </a:ext>
            </a:extLst>
          </p:cNvPr>
          <p:cNvPicPr>
            <a:picLocks noChangeAspect="1"/>
          </p:cNvPicPr>
          <p:nvPr userDrawn="1"/>
        </p:nvPicPr>
        <p:blipFill>
          <a:blip r:embed="rId6">
            <a:extLst>
              <a:ext uri="{28A0092B-C50C-407E-A947-70E740481C1C}">
                <a14:useLocalDpi xmlns:a14="http://schemas.microsoft.com/office/drawing/2010/main" val="0"/>
              </a:ext>
            </a:extLst>
          </a:blip>
          <a:srcRect t="1106" b="13450"/>
          <a:stretch/>
        </p:blipFill>
        <p:spPr>
          <a:xfrm>
            <a:off x="1085936" y="3990299"/>
            <a:ext cx="1722518" cy="1471785"/>
          </a:xfrm>
          <a:prstGeom prst="rect">
            <a:avLst/>
          </a:prstGeom>
        </p:spPr>
      </p:pic>
    </p:spTree>
    <p:extLst>
      <p:ext uri="{BB962C8B-B14F-4D97-AF65-F5344CB8AC3E}">
        <p14:creationId xmlns:p14="http://schemas.microsoft.com/office/powerpoint/2010/main" val="1439807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FFFFFF"/>
        </a:soli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2184ACD5-7AF7-122D-FAD1-3449B2299E7C}"/>
              </a:ext>
            </a:extLst>
          </p:cNvPr>
          <p:cNvGrpSpPr/>
          <p:nvPr userDrawn="1"/>
        </p:nvGrpSpPr>
        <p:grpSpPr>
          <a:xfrm>
            <a:off x="3517751" y="1143774"/>
            <a:ext cx="4404494" cy="4540598"/>
            <a:chOff x="3545730" y="924346"/>
            <a:chExt cx="4930579" cy="5135220"/>
          </a:xfrm>
        </p:grpSpPr>
        <p:sp>
          <p:nvSpPr>
            <p:cNvPr id="8" name="Freeform: Shape 7">
              <a:extLst>
                <a:ext uri="{FF2B5EF4-FFF2-40B4-BE49-F238E27FC236}">
                  <a16:creationId xmlns:a16="http://schemas.microsoft.com/office/drawing/2014/main" id="{676FEFE9-EC4E-1C63-0317-8F9C9A90D3F1}"/>
                </a:ext>
              </a:extLst>
            </p:cNvPr>
            <p:cNvSpPr/>
            <p:nvPr/>
          </p:nvSpPr>
          <p:spPr>
            <a:xfrm>
              <a:off x="6078394" y="924346"/>
              <a:ext cx="2397915" cy="2185404"/>
            </a:xfrm>
            <a:custGeom>
              <a:avLst/>
              <a:gdLst>
                <a:gd name="connsiteX0" fmla="*/ 0 w 2427287"/>
                <a:gd name="connsiteY0" fmla="*/ 0 h 2156648"/>
                <a:gd name="connsiteX1" fmla="*/ 100216 w 2427287"/>
                <a:gd name="connsiteY1" fmla="*/ 1983 h 2156648"/>
                <a:gd name="connsiteX2" fmla="*/ 200279 w 2427287"/>
                <a:gd name="connsiteY2" fmla="*/ 7884 h 2156648"/>
                <a:gd name="connsiteX3" fmla="*/ 299999 w 2427287"/>
                <a:gd name="connsiteY3" fmla="*/ 17701 h 2156648"/>
                <a:gd name="connsiteX4" fmla="*/ 399263 w 2427287"/>
                <a:gd name="connsiteY4" fmla="*/ 31435 h 2156648"/>
                <a:gd name="connsiteX5" fmla="*/ 497929 w 2427287"/>
                <a:gd name="connsiteY5" fmla="*/ 49036 h 2156648"/>
                <a:gd name="connsiteX6" fmla="*/ 595808 w 2427287"/>
                <a:gd name="connsiteY6" fmla="*/ 70505 h 2156648"/>
                <a:gd name="connsiteX7" fmla="*/ 692798 w 2427287"/>
                <a:gd name="connsiteY7" fmla="*/ 95792 h 2156648"/>
                <a:gd name="connsiteX8" fmla="*/ 788695 w 2427287"/>
                <a:gd name="connsiteY8" fmla="*/ 124846 h 2156648"/>
                <a:gd name="connsiteX9" fmla="*/ 883349 w 2427287"/>
                <a:gd name="connsiteY9" fmla="*/ 157670 h 2156648"/>
                <a:gd name="connsiteX10" fmla="*/ 976719 w 2427287"/>
                <a:gd name="connsiteY10" fmla="*/ 194162 h 2156648"/>
                <a:gd name="connsiteX11" fmla="*/ 1068489 w 2427287"/>
                <a:gd name="connsiteY11" fmla="*/ 234322 h 2156648"/>
                <a:gd name="connsiteX12" fmla="*/ 1158685 w 2427287"/>
                <a:gd name="connsiteY12" fmla="*/ 278005 h 2156648"/>
                <a:gd name="connsiteX13" fmla="*/ 1247089 w 2427287"/>
                <a:gd name="connsiteY13" fmla="*/ 325256 h 2156648"/>
                <a:gd name="connsiteX14" fmla="*/ 1333500 w 2427287"/>
                <a:gd name="connsiteY14" fmla="*/ 375879 h 2156648"/>
                <a:gd name="connsiteX15" fmla="*/ 1417942 w 2427287"/>
                <a:gd name="connsiteY15" fmla="*/ 429873 h 2156648"/>
                <a:gd name="connsiteX16" fmla="*/ 1500149 w 2427287"/>
                <a:gd name="connsiteY16" fmla="*/ 487140 h 2156648"/>
                <a:gd name="connsiteX17" fmla="*/ 1580058 w 2427287"/>
                <a:gd name="connsiteY17" fmla="*/ 547629 h 2156648"/>
                <a:gd name="connsiteX18" fmla="*/ 1657503 w 2427287"/>
                <a:gd name="connsiteY18" fmla="*/ 611145 h 2156648"/>
                <a:gd name="connsiteX19" fmla="*/ 1732420 w 2427287"/>
                <a:gd name="connsiteY19" fmla="*/ 677682 h 2156648"/>
                <a:gd name="connsiteX20" fmla="*/ 1804696 w 2427287"/>
                <a:gd name="connsiteY20" fmla="*/ 747097 h 2156648"/>
                <a:gd name="connsiteX21" fmla="*/ 1874152 w 2427287"/>
                <a:gd name="connsiteY21" fmla="*/ 819288 h 2156648"/>
                <a:gd name="connsiteX22" fmla="*/ 1940725 w 2427287"/>
                <a:gd name="connsiteY22" fmla="*/ 894156 h 2156648"/>
                <a:gd name="connsiteX23" fmla="*/ 2004276 w 2427287"/>
                <a:gd name="connsiteY23" fmla="*/ 971603 h 2156648"/>
                <a:gd name="connsiteX24" fmla="*/ 2064753 w 2427287"/>
                <a:gd name="connsiteY24" fmla="*/ 1051480 h 2156648"/>
                <a:gd name="connsiteX25" fmla="*/ 2122043 w 2427287"/>
                <a:gd name="connsiteY25" fmla="*/ 1133636 h 2156648"/>
                <a:gd name="connsiteX26" fmla="*/ 2176120 w 2427287"/>
                <a:gd name="connsiteY26" fmla="*/ 1217970 h 2156648"/>
                <a:gd name="connsiteX27" fmla="*/ 2226768 w 2427287"/>
                <a:gd name="connsiteY27" fmla="*/ 1304396 h 2156648"/>
                <a:gd name="connsiteX28" fmla="*/ 2273999 w 2427287"/>
                <a:gd name="connsiteY28" fmla="*/ 1392751 h 2156648"/>
                <a:gd name="connsiteX29" fmla="*/ 2317750 w 2427287"/>
                <a:gd name="connsiteY29" fmla="*/ 1482846 h 2156648"/>
                <a:gd name="connsiteX30" fmla="*/ 2357895 w 2427287"/>
                <a:gd name="connsiteY30" fmla="*/ 1574615 h 2156648"/>
                <a:gd name="connsiteX31" fmla="*/ 2394458 w 2427287"/>
                <a:gd name="connsiteY31" fmla="*/ 1667883 h 2156648"/>
                <a:gd name="connsiteX32" fmla="*/ 2427288 w 2427287"/>
                <a:gd name="connsiteY32" fmla="*/ 1762534 h 2156648"/>
                <a:gd name="connsiteX33" fmla="*/ 1213650 w 2427287"/>
                <a:gd name="connsiteY33" fmla="*/ 2156649 h 2156648"/>
                <a:gd name="connsiteX34" fmla="*/ 1178967 w 2427287"/>
                <a:gd name="connsiteY34" fmla="*/ 2062696 h 2156648"/>
                <a:gd name="connsiteX35" fmla="*/ 1137006 w 2427287"/>
                <a:gd name="connsiteY35" fmla="*/ 1971713 h 2156648"/>
                <a:gd name="connsiteX36" fmla="*/ 1088035 w 2427287"/>
                <a:gd name="connsiteY36" fmla="*/ 1884348 h 2156648"/>
                <a:gd name="connsiteX37" fmla="*/ 1032383 w 2427287"/>
                <a:gd name="connsiteY37" fmla="*/ 1801108 h 2156648"/>
                <a:gd name="connsiteX38" fmla="*/ 970369 w 2427287"/>
                <a:gd name="connsiteY38" fmla="*/ 1722462 h 2156648"/>
                <a:gd name="connsiteX39" fmla="*/ 902348 w 2427287"/>
                <a:gd name="connsiteY39" fmla="*/ 1648932 h 2156648"/>
                <a:gd name="connsiteX40" fmla="*/ 828777 w 2427287"/>
                <a:gd name="connsiteY40" fmla="*/ 1580962 h 2156648"/>
                <a:gd name="connsiteX41" fmla="*/ 750100 w 2427287"/>
                <a:gd name="connsiteY41" fmla="*/ 1518932 h 2156648"/>
                <a:gd name="connsiteX42" fmla="*/ 666750 w 2427287"/>
                <a:gd name="connsiteY42" fmla="*/ 1463299 h 2156648"/>
                <a:gd name="connsiteX43" fmla="*/ 579349 w 2427287"/>
                <a:gd name="connsiteY43" fmla="*/ 1414367 h 2156648"/>
                <a:gd name="connsiteX44" fmla="*/ 488366 w 2427287"/>
                <a:gd name="connsiteY44" fmla="*/ 1372468 h 2156648"/>
                <a:gd name="connsiteX45" fmla="*/ 394348 w 2427287"/>
                <a:gd name="connsiteY45" fmla="*/ 1337816 h 2156648"/>
                <a:gd name="connsiteX46" fmla="*/ 297904 w 2427287"/>
                <a:gd name="connsiteY46" fmla="*/ 1310590 h 2156648"/>
                <a:gd name="connsiteX47" fmla="*/ 199631 w 2427287"/>
                <a:gd name="connsiteY47" fmla="*/ 1291056 h 2156648"/>
                <a:gd name="connsiteX48" fmla="*/ 100165 w 2427287"/>
                <a:gd name="connsiteY48" fmla="*/ 1279302 h 2156648"/>
                <a:gd name="connsiteX49" fmla="*/ 0 w 2427287"/>
                <a:gd name="connsiteY49" fmla="*/ 1275393 h 215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27287" h="2156648">
                  <a:moveTo>
                    <a:pt x="0" y="0"/>
                  </a:moveTo>
                  <a:cubicBezTo>
                    <a:pt x="33439" y="0"/>
                    <a:pt x="66828" y="645"/>
                    <a:pt x="100216" y="1983"/>
                  </a:cubicBezTo>
                  <a:cubicBezTo>
                    <a:pt x="133604" y="3272"/>
                    <a:pt x="166942" y="5256"/>
                    <a:pt x="200279" y="7884"/>
                  </a:cubicBezTo>
                  <a:cubicBezTo>
                    <a:pt x="233566" y="10511"/>
                    <a:pt x="266802" y="13784"/>
                    <a:pt x="299999" y="17701"/>
                  </a:cubicBezTo>
                  <a:cubicBezTo>
                    <a:pt x="333185" y="21618"/>
                    <a:pt x="366268" y="26179"/>
                    <a:pt x="399263" y="31435"/>
                  </a:cubicBezTo>
                  <a:cubicBezTo>
                    <a:pt x="432257" y="36641"/>
                    <a:pt x="465138" y="42492"/>
                    <a:pt x="497929" y="49036"/>
                  </a:cubicBezTo>
                  <a:cubicBezTo>
                    <a:pt x="530682" y="55531"/>
                    <a:pt x="563321" y="62671"/>
                    <a:pt x="595808" y="70505"/>
                  </a:cubicBezTo>
                  <a:cubicBezTo>
                    <a:pt x="628307" y="78290"/>
                    <a:pt x="660603" y="86718"/>
                    <a:pt x="692798" y="95792"/>
                  </a:cubicBezTo>
                  <a:cubicBezTo>
                    <a:pt x="724942" y="104815"/>
                    <a:pt x="756895" y="114534"/>
                    <a:pt x="788695" y="124846"/>
                  </a:cubicBezTo>
                  <a:cubicBezTo>
                    <a:pt x="820445" y="135160"/>
                    <a:pt x="852043" y="146117"/>
                    <a:pt x="883349" y="157670"/>
                  </a:cubicBezTo>
                  <a:cubicBezTo>
                    <a:pt x="914705" y="169222"/>
                    <a:pt x="945807" y="181370"/>
                    <a:pt x="976719" y="194162"/>
                  </a:cubicBezTo>
                  <a:cubicBezTo>
                    <a:pt x="1007567" y="206954"/>
                    <a:pt x="1038187" y="220341"/>
                    <a:pt x="1068489" y="234322"/>
                  </a:cubicBezTo>
                  <a:cubicBezTo>
                    <a:pt x="1098855" y="248305"/>
                    <a:pt x="1128916" y="262882"/>
                    <a:pt x="1158685" y="278005"/>
                  </a:cubicBezTo>
                  <a:cubicBezTo>
                    <a:pt x="1188453" y="293177"/>
                    <a:pt x="1217917" y="308944"/>
                    <a:pt x="1247089" y="325256"/>
                  </a:cubicBezTo>
                  <a:cubicBezTo>
                    <a:pt x="1276210" y="341569"/>
                    <a:pt x="1305027" y="358426"/>
                    <a:pt x="1333500" y="375879"/>
                  </a:cubicBezTo>
                  <a:cubicBezTo>
                    <a:pt x="1362037" y="393332"/>
                    <a:pt x="1390155" y="411330"/>
                    <a:pt x="1417942" y="429873"/>
                  </a:cubicBezTo>
                  <a:cubicBezTo>
                    <a:pt x="1445717" y="448416"/>
                    <a:pt x="1473111" y="467505"/>
                    <a:pt x="1500149" y="487140"/>
                  </a:cubicBezTo>
                  <a:cubicBezTo>
                    <a:pt x="1527175" y="506775"/>
                    <a:pt x="1553820" y="526954"/>
                    <a:pt x="1580058" y="547629"/>
                  </a:cubicBezTo>
                  <a:cubicBezTo>
                    <a:pt x="1606309" y="568255"/>
                    <a:pt x="1632103" y="589477"/>
                    <a:pt x="1657503" y="611145"/>
                  </a:cubicBezTo>
                  <a:cubicBezTo>
                    <a:pt x="1682903" y="632811"/>
                    <a:pt x="1707909" y="655024"/>
                    <a:pt x="1732420" y="677682"/>
                  </a:cubicBezTo>
                  <a:cubicBezTo>
                    <a:pt x="1756969" y="700342"/>
                    <a:pt x="1781035" y="723496"/>
                    <a:pt x="1804696" y="747097"/>
                  </a:cubicBezTo>
                  <a:cubicBezTo>
                    <a:pt x="1828305" y="770698"/>
                    <a:pt x="1851482" y="794795"/>
                    <a:pt x="1874152" y="819288"/>
                  </a:cubicBezTo>
                  <a:cubicBezTo>
                    <a:pt x="1896821" y="843831"/>
                    <a:pt x="1918996" y="868770"/>
                    <a:pt x="1940725" y="894156"/>
                  </a:cubicBezTo>
                  <a:cubicBezTo>
                    <a:pt x="1962404" y="919542"/>
                    <a:pt x="1983588" y="945374"/>
                    <a:pt x="2004276" y="971603"/>
                  </a:cubicBezTo>
                  <a:cubicBezTo>
                    <a:pt x="2024964" y="997832"/>
                    <a:pt x="2045106" y="1024456"/>
                    <a:pt x="2064753" y="1051480"/>
                  </a:cubicBezTo>
                  <a:cubicBezTo>
                    <a:pt x="2084388" y="1078452"/>
                    <a:pt x="2103489" y="1105870"/>
                    <a:pt x="2122043" y="1133636"/>
                  </a:cubicBezTo>
                  <a:cubicBezTo>
                    <a:pt x="2140649" y="1161401"/>
                    <a:pt x="2158657" y="1189515"/>
                    <a:pt x="2176120" y="1217970"/>
                  </a:cubicBezTo>
                  <a:cubicBezTo>
                    <a:pt x="2193532" y="1246440"/>
                    <a:pt x="2210448" y="1275240"/>
                    <a:pt x="2226768" y="1304396"/>
                  </a:cubicBezTo>
                  <a:cubicBezTo>
                    <a:pt x="2243099" y="1333552"/>
                    <a:pt x="2258873" y="1362999"/>
                    <a:pt x="2273999" y="1392751"/>
                  </a:cubicBezTo>
                  <a:cubicBezTo>
                    <a:pt x="2289175" y="1422504"/>
                    <a:pt x="2303767" y="1452548"/>
                    <a:pt x="2317750" y="1482846"/>
                  </a:cubicBezTo>
                  <a:cubicBezTo>
                    <a:pt x="2331746" y="1513182"/>
                    <a:pt x="2345144" y="1543772"/>
                    <a:pt x="2357895" y="1574615"/>
                  </a:cubicBezTo>
                  <a:cubicBezTo>
                    <a:pt x="2370684" y="1605459"/>
                    <a:pt x="2382889" y="1636544"/>
                    <a:pt x="2394458" y="1667883"/>
                  </a:cubicBezTo>
                  <a:cubicBezTo>
                    <a:pt x="2406015" y="1699209"/>
                    <a:pt x="2416924" y="1730751"/>
                    <a:pt x="2427288" y="1762534"/>
                  </a:cubicBezTo>
                  <a:lnTo>
                    <a:pt x="1213650" y="2156649"/>
                  </a:lnTo>
                  <a:cubicBezTo>
                    <a:pt x="1203325" y="2124879"/>
                    <a:pt x="1191768" y="2093540"/>
                    <a:pt x="1178967" y="2062696"/>
                  </a:cubicBezTo>
                  <a:cubicBezTo>
                    <a:pt x="1166178" y="2031814"/>
                    <a:pt x="1152182" y="2001516"/>
                    <a:pt x="1137006" y="1971713"/>
                  </a:cubicBezTo>
                  <a:cubicBezTo>
                    <a:pt x="1121817" y="1941961"/>
                    <a:pt x="1105548" y="1912856"/>
                    <a:pt x="1088035" y="1884348"/>
                  </a:cubicBezTo>
                  <a:cubicBezTo>
                    <a:pt x="1070572" y="1855890"/>
                    <a:pt x="1052017" y="1828131"/>
                    <a:pt x="1032383" y="1801108"/>
                  </a:cubicBezTo>
                  <a:cubicBezTo>
                    <a:pt x="1012736" y="1774085"/>
                    <a:pt x="992099" y="1747848"/>
                    <a:pt x="970369" y="1722462"/>
                  </a:cubicBezTo>
                  <a:cubicBezTo>
                    <a:pt x="948639" y="1697039"/>
                    <a:pt x="925970" y="1672541"/>
                    <a:pt x="902348" y="1648932"/>
                  </a:cubicBezTo>
                  <a:cubicBezTo>
                    <a:pt x="878738" y="1625286"/>
                    <a:pt x="854177" y="1602629"/>
                    <a:pt x="828777" y="1580962"/>
                  </a:cubicBezTo>
                  <a:cubicBezTo>
                    <a:pt x="803377" y="1559244"/>
                    <a:pt x="777138" y="1538568"/>
                    <a:pt x="750100" y="1518932"/>
                  </a:cubicBezTo>
                  <a:cubicBezTo>
                    <a:pt x="723062" y="1499296"/>
                    <a:pt x="695287" y="1480751"/>
                    <a:pt x="666750" y="1463299"/>
                  </a:cubicBezTo>
                  <a:cubicBezTo>
                    <a:pt x="638277" y="1445846"/>
                    <a:pt x="609156" y="1429535"/>
                    <a:pt x="579349" y="1414367"/>
                  </a:cubicBezTo>
                  <a:cubicBezTo>
                    <a:pt x="549580" y="1399199"/>
                    <a:pt x="519214" y="1385263"/>
                    <a:pt x="488366" y="1372468"/>
                  </a:cubicBezTo>
                  <a:cubicBezTo>
                    <a:pt x="457505" y="1359674"/>
                    <a:pt x="426149" y="1348123"/>
                    <a:pt x="394348" y="1337816"/>
                  </a:cubicBezTo>
                  <a:cubicBezTo>
                    <a:pt x="362547" y="1327446"/>
                    <a:pt x="330403" y="1318422"/>
                    <a:pt x="297904" y="1310590"/>
                  </a:cubicBezTo>
                  <a:cubicBezTo>
                    <a:pt x="265417" y="1302809"/>
                    <a:pt x="232677" y="1296311"/>
                    <a:pt x="199631" y="1291056"/>
                  </a:cubicBezTo>
                  <a:cubicBezTo>
                    <a:pt x="166649" y="1285852"/>
                    <a:pt x="133452" y="1281930"/>
                    <a:pt x="100165" y="1279302"/>
                  </a:cubicBezTo>
                  <a:cubicBezTo>
                    <a:pt x="66828" y="1276675"/>
                    <a:pt x="33439" y="1275393"/>
                    <a:pt x="0" y="1275393"/>
                  </a:cubicBezTo>
                  <a:close/>
                </a:path>
              </a:pathLst>
            </a:custGeom>
            <a:solidFill>
              <a:srgbClr val="BCBE51"/>
            </a:solidFill>
            <a:ln w="1270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B3D4F5BB-5A07-2643-B7B2-1A877E8844EC}"/>
                </a:ext>
              </a:extLst>
            </p:cNvPr>
            <p:cNvSpPr/>
            <p:nvPr/>
          </p:nvSpPr>
          <p:spPr>
            <a:xfrm>
              <a:off x="4597793" y="4540631"/>
              <a:ext cx="3000235" cy="1518935"/>
            </a:xfrm>
            <a:custGeom>
              <a:avLst/>
              <a:gdLst>
                <a:gd name="connsiteX0" fmla="*/ 3000235 w 3000235"/>
                <a:gd name="connsiteY0" fmla="*/ 1031794 h 1518935"/>
                <a:gd name="connsiteX1" fmla="*/ 2918028 w 3000235"/>
                <a:gd name="connsiteY1" fmla="*/ 1089065 h 1518935"/>
                <a:gd name="connsiteX2" fmla="*/ 2833586 w 3000235"/>
                <a:gd name="connsiteY2" fmla="*/ 1143060 h 1518935"/>
                <a:gd name="connsiteX3" fmla="*/ 2747175 w 3000235"/>
                <a:gd name="connsiteY3" fmla="*/ 1193730 h 1518935"/>
                <a:gd name="connsiteX4" fmla="*/ 2658770 w 3000235"/>
                <a:gd name="connsiteY4" fmla="*/ 1240935 h 1518935"/>
                <a:gd name="connsiteX5" fmla="*/ 2568575 w 3000235"/>
                <a:gd name="connsiteY5" fmla="*/ 1284662 h 1518935"/>
                <a:gd name="connsiteX6" fmla="*/ 2476805 w 3000235"/>
                <a:gd name="connsiteY6" fmla="*/ 1324785 h 1518935"/>
                <a:gd name="connsiteX7" fmla="*/ 2383434 w 3000235"/>
                <a:gd name="connsiteY7" fmla="*/ 1361315 h 1518935"/>
                <a:gd name="connsiteX8" fmla="*/ 2288781 w 3000235"/>
                <a:gd name="connsiteY8" fmla="*/ 1394088 h 1518935"/>
                <a:gd name="connsiteX9" fmla="*/ 2192884 w 3000235"/>
                <a:gd name="connsiteY9" fmla="*/ 1423193 h 1518935"/>
                <a:gd name="connsiteX10" fmla="*/ 2095894 w 3000235"/>
                <a:gd name="connsiteY10" fmla="*/ 1448490 h 1518935"/>
                <a:gd name="connsiteX11" fmla="*/ 1998015 w 3000235"/>
                <a:gd name="connsiteY11" fmla="*/ 1469953 h 1518935"/>
                <a:gd name="connsiteX12" fmla="*/ 1899348 w 3000235"/>
                <a:gd name="connsiteY12" fmla="*/ 1487558 h 1518935"/>
                <a:gd name="connsiteX13" fmla="*/ 1800085 w 3000235"/>
                <a:gd name="connsiteY13" fmla="*/ 1501292 h 1518935"/>
                <a:gd name="connsiteX14" fmla="*/ 1700365 w 3000235"/>
                <a:gd name="connsiteY14" fmla="*/ 1511104 h 1518935"/>
                <a:gd name="connsiteX15" fmla="*/ 1600302 w 3000235"/>
                <a:gd name="connsiteY15" fmla="*/ 1517006 h 1518935"/>
                <a:gd name="connsiteX16" fmla="*/ 1500086 w 3000235"/>
                <a:gd name="connsiteY16" fmla="*/ 1518936 h 1518935"/>
                <a:gd name="connsiteX17" fmla="*/ 1399934 w 3000235"/>
                <a:gd name="connsiteY17" fmla="*/ 1517006 h 1518935"/>
                <a:gd name="connsiteX18" fmla="*/ 1299870 w 3000235"/>
                <a:gd name="connsiteY18" fmla="*/ 1511104 h 1518935"/>
                <a:gd name="connsiteX19" fmla="*/ 1200150 w 3000235"/>
                <a:gd name="connsiteY19" fmla="*/ 1501292 h 1518935"/>
                <a:gd name="connsiteX20" fmla="*/ 1100887 w 3000235"/>
                <a:gd name="connsiteY20" fmla="*/ 1487558 h 1518935"/>
                <a:gd name="connsiteX21" fmla="*/ 1002208 w 3000235"/>
                <a:gd name="connsiteY21" fmla="*/ 1469953 h 1518935"/>
                <a:gd name="connsiteX22" fmla="*/ 904329 w 3000235"/>
                <a:gd name="connsiteY22" fmla="*/ 1448490 h 1518935"/>
                <a:gd name="connsiteX23" fmla="*/ 807352 w 3000235"/>
                <a:gd name="connsiteY23" fmla="*/ 1423193 h 1518935"/>
                <a:gd name="connsiteX24" fmla="*/ 711454 w 3000235"/>
                <a:gd name="connsiteY24" fmla="*/ 1394088 h 1518935"/>
                <a:gd name="connsiteX25" fmla="*/ 616750 w 3000235"/>
                <a:gd name="connsiteY25" fmla="*/ 1361315 h 1518935"/>
                <a:gd name="connsiteX26" fmla="*/ 523430 w 3000235"/>
                <a:gd name="connsiteY26" fmla="*/ 1324785 h 1518935"/>
                <a:gd name="connsiteX27" fmla="*/ 431610 w 3000235"/>
                <a:gd name="connsiteY27" fmla="*/ 1284662 h 1518935"/>
                <a:gd name="connsiteX28" fmla="*/ 341465 w 3000235"/>
                <a:gd name="connsiteY28" fmla="*/ 1240935 h 1518935"/>
                <a:gd name="connsiteX29" fmla="*/ 253060 w 3000235"/>
                <a:gd name="connsiteY29" fmla="*/ 1193730 h 1518935"/>
                <a:gd name="connsiteX30" fmla="*/ 166586 w 3000235"/>
                <a:gd name="connsiteY30" fmla="*/ 1143060 h 1518935"/>
                <a:gd name="connsiteX31" fmla="*/ 82207 w 3000235"/>
                <a:gd name="connsiteY31" fmla="*/ 1089065 h 1518935"/>
                <a:gd name="connsiteX32" fmla="*/ 0 w 3000235"/>
                <a:gd name="connsiteY32" fmla="*/ 1031794 h 1518935"/>
                <a:gd name="connsiteX33" fmla="*/ 750049 w 3000235"/>
                <a:gd name="connsiteY33" fmla="*/ 0 h 1518935"/>
                <a:gd name="connsiteX34" fmla="*/ 833336 w 3000235"/>
                <a:gd name="connsiteY34" fmla="*/ 55633 h 1518935"/>
                <a:gd name="connsiteX35" fmla="*/ 920801 w 3000235"/>
                <a:gd name="connsiteY35" fmla="*/ 104577 h 1518935"/>
                <a:gd name="connsiteX36" fmla="*/ 1011784 w 3000235"/>
                <a:gd name="connsiteY36" fmla="*/ 146514 h 1518935"/>
                <a:gd name="connsiteX37" fmla="*/ 1105802 w 3000235"/>
                <a:gd name="connsiteY37" fmla="*/ 181178 h 1518935"/>
                <a:gd name="connsiteX38" fmla="*/ 1202233 w 3000235"/>
                <a:gd name="connsiteY38" fmla="*/ 208341 h 1518935"/>
                <a:gd name="connsiteX39" fmla="*/ 1300518 w 3000235"/>
                <a:gd name="connsiteY39" fmla="*/ 227888 h 1518935"/>
                <a:gd name="connsiteX40" fmla="*/ 1399985 w 3000235"/>
                <a:gd name="connsiteY40" fmla="*/ 239629 h 1518935"/>
                <a:gd name="connsiteX41" fmla="*/ 1500086 w 3000235"/>
                <a:gd name="connsiteY41" fmla="*/ 243602 h 1518935"/>
                <a:gd name="connsiteX42" fmla="*/ 1600251 w 3000235"/>
                <a:gd name="connsiteY42" fmla="*/ 239629 h 1518935"/>
                <a:gd name="connsiteX43" fmla="*/ 1699717 w 3000235"/>
                <a:gd name="connsiteY43" fmla="*/ 227888 h 1518935"/>
                <a:gd name="connsiteX44" fmla="*/ 1797990 w 3000235"/>
                <a:gd name="connsiteY44" fmla="*/ 208341 h 1518935"/>
                <a:gd name="connsiteX45" fmla="*/ 1894434 w 3000235"/>
                <a:gd name="connsiteY45" fmla="*/ 181178 h 1518935"/>
                <a:gd name="connsiteX46" fmla="*/ 1988452 w 3000235"/>
                <a:gd name="connsiteY46" fmla="*/ 146514 h 1518935"/>
                <a:gd name="connsiteX47" fmla="*/ 2079434 w 3000235"/>
                <a:gd name="connsiteY47" fmla="*/ 104577 h 1518935"/>
                <a:gd name="connsiteX48" fmla="*/ 2166836 w 3000235"/>
                <a:gd name="connsiteY48" fmla="*/ 55633 h 1518935"/>
                <a:gd name="connsiteX49" fmla="*/ 2250186 w 3000235"/>
                <a:gd name="connsiteY49" fmla="*/ 0 h 151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00235" h="1518935">
                  <a:moveTo>
                    <a:pt x="3000235" y="1031794"/>
                  </a:moveTo>
                  <a:cubicBezTo>
                    <a:pt x="2973197" y="1051430"/>
                    <a:pt x="2945803" y="1070520"/>
                    <a:pt x="2918028" y="1089065"/>
                  </a:cubicBezTo>
                  <a:cubicBezTo>
                    <a:pt x="2890241" y="1107609"/>
                    <a:pt x="2862123" y="1125607"/>
                    <a:pt x="2833586" y="1143060"/>
                  </a:cubicBezTo>
                  <a:cubicBezTo>
                    <a:pt x="2805113" y="1160513"/>
                    <a:pt x="2776296" y="1177420"/>
                    <a:pt x="2747175" y="1193730"/>
                  </a:cubicBezTo>
                  <a:cubicBezTo>
                    <a:pt x="2718003" y="1210041"/>
                    <a:pt x="2688539" y="1225767"/>
                    <a:pt x="2658770" y="1240935"/>
                  </a:cubicBezTo>
                  <a:cubicBezTo>
                    <a:pt x="2629002" y="1256103"/>
                    <a:pt x="2598941" y="1270687"/>
                    <a:pt x="2568575" y="1284662"/>
                  </a:cubicBezTo>
                  <a:cubicBezTo>
                    <a:pt x="2538273" y="1298650"/>
                    <a:pt x="2507653" y="1312041"/>
                    <a:pt x="2476805" y="1324785"/>
                  </a:cubicBezTo>
                  <a:cubicBezTo>
                    <a:pt x="2445893" y="1337567"/>
                    <a:pt x="2414791" y="1349714"/>
                    <a:pt x="2383434" y="1361315"/>
                  </a:cubicBezTo>
                  <a:cubicBezTo>
                    <a:pt x="2352129" y="1372878"/>
                    <a:pt x="2320531" y="1383781"/>
                    <a:pt x="2288781" y="1394088"/>
                  </a:cubicBezTo>
                  <a:cubicBezTo>
                    <a:pt x="2256981" y="1404407"/>
                    <a:pt x="2225027" y="1414130"/>
                    <a:pt x="2192884" y="1423193"/>
                  </a:cubicBezTo>
                  <a:cubicBezTo>
                    <a:pt x="2160689" y="1432268"/>
                    <a:pt x="2128393" y="1440696"/>
                    <a:pt x="2095894" y="1448490"/>
                  </a:cubicBezTo>
                  <a:cubicBezTo>
                    <a:pt x="2063407" y="1456270"/>
                    <a:pt x="2030768" y="1463404"/>
                    <a:pt x="1998015" y="1469953"/>
                  </a:cubicBezTo>
                  <a:cubicBezTo>
                    <a:pt x="1965224" y="1476452"/>
                    <a:pt x="1932343" y="1482354"/>
                    <a:pt x="1899348" y="1487558"/>
                  </a:cubicBezTo>
                  <a:cubicBezTo>
                    <a:pt x="1866354" y="1492763"/>
                    <a:pt x="1833270" y="1497319"/>
                    <a:pt x="1800085" y="1501292"/>
                  </a:cubicBezTo>
                  <a:cubicBezTo>
                    <a:pt x="1766888" y="1505202"/>
                    <a:pt x="1733652" y="1508477"/>
                    <a:pt x="1700365" y="1511104"/>
                  </a:cubicBezTo>
                  <a:cubicBezTo>
                    <a:pt x="1667027" y="1513731"/>
                    <a:pt x="1633690" y="1515673"/>
                    <a:pt x="1600302" y="1517006"/>
                  </a:cubicBezTo>
                  <a:cubicBezTo>
                    <a:pt x="1566913" y="1518301"/>
                    <a:pt x="1533525" y="1518936"/>
                    <a:pt x="1500086" y="1518936"/>
                  </a:cubicBezTo>
                  <a:cubicBezTo>
                    <a:pt x="1466710" y="1518936"/>
                    <a:pt x="1433322" y="1518301"/>
                    <a:pt x="1399934" y="1517006"/>
                  </a:cubicBezTo>
                  <a:cubicBezTo>
                    <a:pt x="1366545" y="1515673"/>
                    <a:pt x="1333208" y="1513731"/>
                    <a:pt x="1299870" y="1511104"/>
                  </a:cubicBezTo>
                  <a:cubicBezTo>
                    <a:pt x="1266584" y="1508477"/>
                    <a:pt x="1233348" y="1505202"/>
                    <a:pt x="1200150" y="1501292"/>
                  </a:cubicBezTo>
                  <a:cubicBezTo>
                    <a:pt x="1166965" y="1497319"/>
                    <a:pt x="1133869" y="1492763"/>
                    <a:pt x="1100887" y="1487558"/>
                  </a:cubicBezTo>
                  <a:cubicBezTo>
                    <a:pt x="1067841" y="1482354"/>
                    <a:pt x="1034999" y="1476452"/>
                    <a:pt x="1002208" y="1469953"/>
                  </a:cubicBezTo>
                  <a:cubicBezTo>
                    <a:pt x="969416" y="1463404"/>
                    <a:pt x="936828" y="1456270"/>
                    <a:pt x="904329" y="1448490"/>
                  </a:cubicBezTo>
                  <a:cubicBezTo>
                    <a:pt x="871842" y="1440696"/>
                    <a:pt x="839495" y="1432268"/>
                    <a:pt x="807352" y="1423193"/>
                  </a:cubicBezTo>
                  <a:cubicBezTo>
                    <a:pt x="775195" y="1414130"/>
                    <a:pt x="743255" y="1404407"/>
                    <a:pt x="711454" y="1394088"/>
                  </a:cubicBezTo>
                  <a:cubicBezTo>
                    <a:pt x="679653" y="1383781"/>
                    <a:pt x="648094" y="1372878"/>
                    <a:pt x="616750" y="1361315"/>
                  </a:cubicBezTo>
                  <a:cubicBezTo>
                    <a:pt x="585445" y="1349714"/>
                    <a:pt x="554291" y="1337567"/>
                    <a:pt x="523430" y="1324785"/>
                  </a:cubicBezTo>
                  <a:cubicBezTo>
                    <a:pt x="492569" y="1311990"/>
                    <a:pt x="461963" y="1298650"/>
                    <a:pt x="431610" y="1284662"/>
                  </a:cubicBezTo>
                  <a:cubicBezTo>
                    <a:pt x="401295" y="1270687"/>
                    <a:pt x="371234" y="1256103"/>
                    <a:pt x="341465" y="1240935"/>
                  </a:cubicBezTo>
                  <a:cubicBezTo>
                    <a:pt x="311696" y="1225767"/>
                    <a:pt x="282232" y="1210041"/>
                    <a:pt x="253060" y="1193730"/>
                  </a:cubicBezTo>
                  <a:cubicBezTo>
                    <a:pt x="223939" y="1177420"/>
                    <a:pt x="195123" y="1160513"/>
                    <a:pt x="166586" y="1143060"/>
                  </a:cubicBezTo>
                  <a:cubicBezTo>
                    <a:pt x="138113" y="1125607"/>
                    <a:pt x="109982" y="1107609"/>
                    <a:pt x="82207" y="1089065"/>
                  </a:cubicBezTo>
                  <a:cubicBezTo>
                    <a:pt x="54419" y="1070520"/>
                    <a:pt x="27038" y="1051430"/>
                    <a:pt x="0" y="1031794"/>
                  </a:cubicBezTo>
                  <a:lnTo>
                    <a:pt x="750049" y="0"/>
                  </a:lnTo>
                  <a:cubicBezTo>
                    <a:pt x="777087" y="19636"/>
                    <a:pt x="804863" y="38180"/>
                    <a:pt x="833336" y="55633"/>
                  </a:cubicBezTo>
                  <a:cubicBezTo>
                    <a:pt x="861873" y="73086"/>
                    <a:pt x="890994" y="89396"/>
                    <a:pt x="920801" y="104577"/>
                  </a:cubicBezTo>
                  <a:cubicBezTo>
                    <a:pt x="950570" y="119745"/>
                    <a:pt x="980885" y="133732"/>
                    <a:pt x="1011784" y="146514"/>
                  </a:cubicBezTo>
                  <a:cubicBezTo>
                    <a:pt x="1042645" y="159309"/>
                    <a:pt x="1074001" y="170859"/>
                    <a:pt x="1105802" y="181178"/>
                  </a:cubicBezTo>
                  <a:cubicBezTo>
                    <a:pt x="1137590" y="191485"/>
                    <a:pt x="1169695" y="200561"/>
                    <a:pt x="1202233" y="208341"/>
                  </a:cubicBezTo>
                  <a:cubicBezTo>
                    <a:pt x="1234732" y="216135"/>
                    <a:pt x="1267473" y="222672"/>
                    <a:pt x="1300518" y="227888"/>
                  </a:cubicBezTo>
                  <a:cubicBezTo>
                    <a:pt x="1333500" y="233092"/>
                    <a:pt x="1366698" y="237053"/>
                    <a:pt x="1399985" y="239629"/>
                  </a:cubicBezTo>
                  <a:cubicBezTo>
                    <a:pt x="1433322" y="242257"/>
                    <a:pt x="1466710" y="243602"/>
                    <a:pt x="1500086" y="243602"/>
                  </a:cubicBezTo>
                  <a:cubicBezTo>
                    <a:pt x="1533525" y="243602"/>
                    <a:pt x="1566913" y="242257"/>
                    <a:pt x="1600251" y="239629"/>
                  </a:cubicBezTo>
                  <a:cubicBezTo>
                    <a:pt x="1633538" y="237053"/>
                    <a:pt x="1666735" y="233092"/>
                    <a:pt x="1699717" y="227888"/>
                  </a:cubicBezTo>
                  <a:cubicBezTo>
                    <a:pt x="1732763" y="222672"/>
                    <a:pt x="1765503" y="216135"/>
                    <a:pt x="1797990" y="208341"/>
                  </a:cubicBezTo>
                  <a:cubicBezTo>
                    <a:pt x="1830489" y="200561"/>
                    <a:pt x="1862633" y="191485"/>
                    <a:pt x="1894434" y="181178"/>
                  </a:cubicBezTo>
                  <a:cubicBezTo>
                    <a:pt x="1926234" y="170859"/>
                    <a:pt x="1957591" y="159309"/>
                    <a:pt x="1988452" y="146514"/>
                  </a:cubicBezTo>
                  <a:cubicBezTo>
                    <a:pt x="2019300" y="133732"/>
                    <a:pt x="2049666" y="119745"/>
                    <a:pt x="2079434" y="104577"/>
                  </a:cubicBezTo>
                  <a:cubicBezTo>
                    <a:pt x="2109242" y="89396"/>
                    <a:pt x="2138363" y="73086"/>
                    <a:pt x="2166836" y="55633"/>
                  </a:cubicBezTo>
                  <a:cubicBezTo>
                    <a:pt x="2195373" y="38180"/>
                    <a:pt x="2223148" y="19636"/>
                    <a:pt x="2250186" y="0"/>
                  </a:cubicBezTo>
                  <a:close/>
                </a:path>
              </a:pathLst>
            </a:custGeom>
            <a:solidFill>
              <a:srgbClr val="F5A069"/>
            </a:solidFill>
            <a:ln w="1270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EC013F-1E9F-D8FB-A66D-1741FE5C923B}"/>
                </a:ext>
              </a:extLst>
            </p:cNvPr>
            <p:cNvSpPr/>
            <p:nvPr/>
          </p:nvSpPr>
          <p:spPr>
            <a:xfrm>
              <a:off x="3545730" y="2720645"/>
              <a:ext cx="1802112" cy="2851780"/>
            </a:xfrm>
            <a:custGeom>
              <a:avLst/>
              <a:gdLst>
                <a:gd name="connsiteX0" fmla="*/ 1052063 w 1802112"/>
                <a:gd name="connsiteY0" fmla="*/ 2851781 h 2851780"/>
                <a:gd name="connsiteX1" fmla="*/ 972142 w 1802112"/>
                <a:gd name="connsiteY1" fmla="*/ 2791349 h 2851780"/>
                <a:gd name="connsiteX2" fmla="*/ 894710 w 1802112"/>
                <a:gd name="connsiteY2" fmla="*/ 2727783 h 2851780"/>
                <a:gd name="connsiteX3" fmla="*/ 819742 w 1802112"/>
                <a:gd name="connsiteY3" fmla="*/ 2661247 h 2851780"/>
                <a:gd name="connsiteX4" fmla="*/ 747517 w 1802112"/>
                <a:gd name="connsiteY4" fmla="*/ 2591830 h 2851780"/>
                <a:gd name="connsiteX5" fmla="*/ 678061 w 1802112"/>
                <a:gd name="connsiteY5" fmla="*/ 2519645 h 2851780"/>
                <a:gd name="connsiteX6" fmla="*/ 611485 w 1802112"/>
                <a:gd name="connsiteY6" fmla="*/ 2444770 h 2851780"/>
                <a:gd name="connsiteX7" fmla="*/ 547935 w 1802112"/>
                <a:gd name="connsiteY7" fmla="*/ 2367368 h 2851780"/>
                <a:gd name="connsiteX8" fmla="*/ 487462 w 1802112"/>
                <a:gd name="connsiteY8" fmla="*/ 2287492 h 2851780"/>
                <a:gd name="connsiteX9" fmla="*/ 430113 w 1802112"/>
                <a:gd name="connsiteY9" fmla="*/ 2205343 h 2851780"/>
                <a:gd name="connsiteX10" fmla="*/ 376089 w 1802112"/>
                <a:gd name="connsiteY10" fmla="*/ 2120948 h 2851780"/>
                <a:gd name="connsiteX11" fmla="*/ 325438 w 1802112"/>
                <a:gd name="connsiteY11" fmla="*/ 2034534 h 2851780"/>
                <a:gd name="connsiteX12" fmla="*/ 278210 w 1802112"/>
                <a:gd name="connsiteY12" fmla="*/ 1946230 h 2851780"/>
                <a:gd name="connsiteX13" fmla="*/ 234453 w 1802112"/>
                <a:gd name="connsiteY13" fmla="*/ 1856085 h 2851780"/>
                <a:gd name="connsiteX14" fmla="*/ 194271 w 1802112"/>
                <a:gd name="connsiteY14" fmla="*/ 1764315 h 2851780"/>
                <a:gd name="connsiteX15" fmla="*/ 157758 w 1802112"/>
                <a:gd name="connsiteY15" fmla="*/ 1671048 h 2851780"/>
                <a:gd name="connsiteX16" fmla="*/ 124916 w 1802112"/>
                <a:gd name="connsiteY16" fmla="*/ 1576447 h 2851780"/>
                <a:gd name="connsiteX17" fmla="*/ 95846 w 1802112"/>
                <a:gd name="connsiteY17" fmla="*/ 1480552 h 2851780"/>
                <a:gd name="connsiteX18" fmla="*/ 70545 w 1802112"/>
                <a:gd name="connsiteY18" fmla="*/ 1383667 h 2851780"/>
                <a:gd name="connsiteX19" fmla="*/ 49064 w 1802112"/>
                <a:gd name="connsiteY19" fmla="*/ 1285843 h 2851780"/>
                <a:gd name="connsiteX20" fmla="*/ 31453 w 1802112"/>
                <a:gd name="connsiteY20" fmla="*/ 1187232 h 2851780"/>
                <a:gd name="connsiteX21" fmla="*/ 17710 w 1802112"/>
                <a:gd name="connsiteY21" fmla="*/ 1088011 h 2851780"/>
                <a:gd name="connsiteX22" fmla="*/ 7888 w 1802112"/>
                <a:gd name="connsiteY22" fmla="*/ 988359 h 2851780"/>
                <a:gd name="connsiteX23" fmla="*/ 1985 w 1802112"/>
                <a:gd name="connsiteY23" fmla="*/ 888352 h 2851780"/>
                <a:gd name="connsiteX24" fmla="*/ 0 w 1802112"/>
                <a:gd name="connsiteY24" fmla="*/ 788192 h 2851780"/>
                <a:gd name="connsiteX25" fmla="*/ 1985 w 1802112"/>
                <a:gd name="connsiteY25" fmla="*/ 688045 h 2851780"/>
                <a:gd name="connsiteX26" fmla="*/ 7888 w 1802112"/>
                <a:gd name="connsiteY26" fmla="*/ 588088 h 2851780"/>
                <a:gd name="connsiteX27" fmla="*/ 17710 w 1802112"/>
                <a:gd name="connsiteY27" fmla="*/ 488373 h 2851780"/>
                <a:gd name="connsiteX28" fmla="*/ 31453 w 1802112"/>
                <a:gd name="connsiteY28" fmla="*/ 389165 h 2851780"/>
                <a:gd name="connsiteX29" fmla="*/ 49064 w 1802112"/>
                <a:gd name="connsiteY29" fmla="*/ 290592 h 2851780"/>
                <a:gd name="connsiteX30" fmla="*/ 70545 w 1802112"/>
                <a:gd name="connsiteY30" fmla="*/ 192767 h 2851780"/>
                <a:gd name="connsiteX31" fmla="*/ 95846 w 1802112"/>
                <a:gd name="connsiteY31" fmla="*/ 95832 h 2851780"/>
                <a:gd name="connsiteX32" fmla="*/ 124916 w 1802112"/>
                <a:gd name="connsiteY32" fmla="*/ 0 h 2851780"/>
                <a:gd name="connsiteX33" fmla="*/ 1338562 w 1802112"/>
                <a:gd name="connsiteY33" fmla="*/ 394115 h 2851780"/>
                <a:gd name="connsiteX34" fmla="*/ 1311372 w 1802112"/>
                <a:gd name="connsiteY34" fmla="*/ 490454 h 2851780"/>
                <a:gd name="connsiteX35" fmla="*/ 1291826 w 1802112"/>
                <a:gd name="connsiteY35" fmla="*/ 588685 h 2851780"/>
                <a:gd name="connsiteX36" fmla="*/ 1280015 w 1802112"/>
                <a:gd name="connsiteY36" fmla="*/ 688146 h 2851780"/>
                <a:gd name="connsiteX37" fmla="*/ 1276104 w 1802112"/>
                <a:gd name="connsiteY37" fmla="*/ 788192 h 2851780"/>
                <a:gd name="connsiteX38" fmla="*/ 1280015 w 1802112"/>
                <a:gd name="connsiteY38" fmla="*/ 888250 h 2851780"/>
                <a:gd name="connsiteX39" fmla="*/ 1291826 w 1802112"/>
                <a:gd name="connsiteY39" fmla="*/ 987712 h 2851780"/>
                <a:gd name="connsiteX40" fmla="*/ 1311372 w 1802112"/>
                <a:gd name="connsiteY40" fmla="*/ 1085930 h 2851780"/>
                <a:gd name="connsiteX41" fmla="*/ 1338562 w 1802112"/>
                <a:gd name="connsiteY41" fmla="*/ 1182320 h 2851780"/>
                <a:gd name="connsiteX42" fmla="*/ 1373233 w 1802112"/>
                <a:gd name="connsiteY42" fmla="*/ 1276272 h 2851780"/>
                <a:gd name="connsiteX43" fmla="*/ 1415156 w 1802112"/>
                <a:gd name="connsiteY43" fmla="*/ 1367217 h 2851780"/>
                <a:gd name="connsiteX44" fmla="*/ 1464127 w 1802112"/>
                <a:gd name="connsiteY44" fmla="*/ 1454570 h 2851780"/>
                <a:gd name="connsiteX45" fmla="*/ 1519779 w 1802112"/>
                <a:gd name="connsiteY45" fmla="*/ 1537873 h 2851780"/>
                <a:gd name="connsiteX46" fmla="*/ 1581844 w 1802112"/>
                <a:gd name="connsiteY46" fmla="*/ 1616506 h 2851780"/>
                <a:gd name="connsiteX47" fmla="*/ 1649865 w 1802112"/>
                <a:gd name="connsiteY47" fmla="*/ 1690036 h 2851780"/>
                <a:gd name="connsiteX48" fmla="*/ 1723436 w 1802112"/>
                <a:gd name="connsiteY48" fmla="*/ 1758019 h 2851780"/>
                <a:gd name="connsiteX49" fmla="*/ 1802112 w 1802112"/>
                <a:gd name="connsiteY49" fmla="*/ 1819986 h 285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02112" h="2851780">
                  <a:moveTo>
                    <a:pt x="1052063" y="2851781"/>
                  </a:moveTo>
                  <a:cubicBezTo>
                    <a:pt x="1025025" y="2832157"/>
                    <a:pt x="998393" y="2812026"/>
                    <a:pt x="972142" y="2791349"/>
                  </a:cubicBezTo>
                  <a:cubicBezTo>
                    <a:pt x="945904" y="2770673"/>
                    <a:pt x="920110" y="2749501"/>
                    <a:pt x="894710" y="2727783"/>
                  </a:cubicBezTo>
                  <a:cubicBezTo>
                    <a:pt x="869259" y="2706117"/>
                    <a:pt x="844304" y="2683955"/>
                    <a:pt x="819742" y="2661247"/>
                  </a:cubicBezTo>
                  <a:cubicBezTo>
                    <a:pt x="795244" y="2638590"/>
                    <a:pt x="771177" y="2615477"/>
                    <a:pt x="747517" y="2591830"/>
                  </a:cubicBezTo>
                  <a:cubicBezTo>
                    <a:pt x="723895" y="2568233"/>
                    <a:pt x="700730" y="2544180"/>
                    <a:pt x="678061" y="2519645"/>
                  </a:cubicBezTo>
                  <a:cubicBezTo>
                    <a:pt x="655390" y="2495148"/>
                    <a:pt x="633214" y="2470155"/>
                    <a:pt x="611485" y="2444770"/>
                  </a:cubicBezTo>
                  <a:cubicBezTo>
                    <a:pt x="589806" y="2419384"/>
                    <a:pt x="568622" y="2393554"/>
                    <a:pt x="547935" y="2367368"/>
                  </a:cubicBezTo>
                  <a:cubicBezTo>
                    <a:pt x="527248" y="2341145"/>
                    <a:pt x="507058" y="2314515"/>
                    <a:pt x="487462" y="2287492"/>
                  </a:cubicBezTo>
                  <a:cubicBezTo>
                    <a:pt x="467816" y="2260481"/>
                    <a:pt x="448716" y="2233103"/>
                    <a:pt x="430113" y="2205343"/>
                  </a:cubicBezTo>
                  <a:cubicBezTo>
                    <a:pt x="411560" y="2177571"/>
                    <a:pt x="393551" y="2149418"/>
                    <a:pt x="376089" y="2120948"/>
                  </a:cubicBezTo>
                  <a:cubicBezTo>
                    <a:pt x="358626" y="2092490"/>
                    <a:pt x="341760" y="2063690"/>
                    <a:pt x="325438" y="2034534"/>
                  </a:cubicBezTo>
                  <a:cubicBezTo>
                    <a:pt x="309115" y="2005430"/>
                    <a:pt x="293341" y="1975970"/>
                    <a:pt x="278210" y="1946230"/>
                  </a:cubicBezTo>
                  <a:cubicBezTo>
                    <a:pt x="263028" y="1916478"/>
                    <a:pt x="248444" y="1886434"/>
                    <a:pt x="234453" y="1856085"/>
                  </a:cubicBezTo>
                  <a:cubicBezTo>
                    <a:pt x="220464" y="1825787"/>
                    <a:pt x="207070" y="1795197"/>
                    <a:pt x="194271" y="1764315"/>
                  </a:cubicBezTo>
                  <a:cubicBezTo>
                    <a:pt x="181521" y="1733471"/>
                    <a:pt x="169316" y="1702386"/>
                    <a:pt x="157758" y="1671048"/>
                  </a:cubicBezTo>
                  <a:cubicBezTo>
                    <a:pt x="146199" y="1639709"/>
                    <a:pt x="135235" y="1608180"/>
                    <a:pt x="124916" y="1576447"/>
                  </a:cubicBezTo>
                  <a:cubicBezTo>
                    <a:pt x="114597" y="1544664"/>
                    <a:pt x="104924" y="1512729"/>
                    <a:pt x="95846" y="1480552"/>
                  </a:cubicBezTo>
                  <a:cubicBezTo>
                    <a:pt x="86766" y="1448427"/>
                    <a:pt x="78334" y="1416148"/>
                    <a:pt x="70545" y="1383667"/>
                  </a:cubicBezTo>
                  <a:cubicBezTo>
                    <a:pt x="62756" y="1351199"/>
                    <a:pt x="55563" y="1318565"/>
                    <a:pt x="49064" y="1285843"/>
                  </a:cubicBezTo>
                  <a:cubicBezTo>
                    <a:pt x="42516" y="1253070"/>
                    <a:pt x="36661" y="1220195"/>
                    <a:pt x="31453" y="1187232"/>
                  </a:cubicBezTo>
                  <a:cubicBezTo>
                    <a:pt x="26194" y="1154256"/>
                    <a:pt x="21629" y="1121190"/>
                    <a:pt x="17710" y="1088011"/>
                  </a:cubicBezTo>
                  <a:cubicBezTo>
                    <a:pt x="13791" y="1054845"/>
                    <a:pt x="10517" y="1021627"/>
                    <a:pt x="7888" y="988359"/>
                  </a:cubicBezTo>
                  <a:cubicBezTo>
                    <a:pt x="5259" y="955040"/>
                    <a:pt x="3274" y="921721"/>
                    <a:pt x="1985" y="888352"/>
                  </a:cubicBezTo>
                  <a:cubicBezTo>
                    <a:pt x="695" y="854982"/>
                    <a:pt x="0" y="821612"/>
                    <a:pt x="0" y="788192"/>
                  </a:cubicBezTo>
                  <a:cubicBezTo>
                    <a:pt x="0" y="754822"/>
                    <a:pt x="695" y="721415"/>
                    <a:pt x="1985" y="688045"/>
                  </a:cubicBezTo>
                  <a:cubicBezTo>
                    <a:pt x="3274" y="654675"/>
                    <a:pt x="5259" y="621356"/>
                    <a:pt x="7888" y="588088"/>
                  </a:cubicBezTo>
                  <a:cubicBezTo>
                    <a:pt x="10517" y="554769"/>
                    <a:pt x="13791" y="521552"/>
                    <a:pt x="17710" y="488373"/>
                  </a:cubicBezTo>
                  <a:cubicBezTo>
                    <a:pt x="21629" y="455257"/>
                    <a:pt x="26194" y="422179"/>
                    <a:pt x="31453" y="389165"/>
                  </a:cubicBezTo>
                  <a:cubicBezTo>
                    <a:pt x="36661" y="356189"/>
                    <a:pt x="42516" y="323314"/>
                    <a:pt x="49064" y="290592"/>
                  </a:cubicBezTo>
                  <a:cubicBezTo>
                    <a:pt x="55563" y="257819"/>
                    <a:pt x="62756" y="225198"/>
                    <a:pt x="70545" y="192767"/>
                  </a:cubicBezTo>
                  <a:cubicBezTo>
                    <a:pt x="78334" y="160299"/>
                    <a:pt x="86766" y="127970"/>
                    <a:pt x="95846" y="95832"/>
                  </a:cubicBezTo>
                  <a:cubicBezTo>
                    <a:pt x="104924" y="63706"/>
                    <a:pt x="114597" y="31732"/>
                    <a:pt x="124916" y="0"/>
                  </a:cubicBezTo>
                  <a:lnTo>
                    <a:pt x="1338562" y="394115"/>
                  </a:lnTo>
                  <a:cubicBezTo>
                    <a:pt x="1328237" y="425847"/>
                    <a:pt x="1319157" y="457986"/>
                    <a:pt x="1311372" y="490454"/>
                  </a:cubicBezTo>
                  <a:cubicBezTo>
                    <a:pt x="1303536" y="522986"/>
                    <a:pt x="1297033" y="555709"/>
                    <a:pt x="1291826" y="588685"/>
                  </a:cubicBezTo>
                  <a:cubicBezTo>
                    <a:pt x="1286569" y="621699"/>
                    <a:pt x="1282657" y="654828"/>
                    <a:pt x="1280015" y="688146"/>
                  </a:cubicBezTo>
                  <a:cubicBezTo>
                    <a:pt x="1277386" y="721465"/>
                    <a:pt x="1276104" y="754784"/>
                    <a:pt x="1276104" y="788192"/>
                  </a:cubicBezTo>
                  <a:cubicBezTo>
                    <a:pt x="1276104" y="821612"/>
                    <a:pt x="1277386" y="854982"/>
                    <a:pt x="1280015" y="888250"/>
                  </a:cubicBezTo>
                  <a:cubicBezTo>
                    <a:pt x="1282657" y="921569"/>
                    <a:pt x="1286569" y="954736"/>
                    <a:pt x="1291826" y="987712"/>
                  </a:cubicBezTo>
                  <a:cubicBezTo>
                    <a:pt x="1297033" y="1020739"/>
                    <a:pt x="1303536" y="1053461"/>
                    <a:pt x="1311372" y="1085930"/>
                  </a:cubicBezTo>
                  <a:cubicBezTo>
                    <a:pt x="1319157" y="1118411"/>
                    <a:pt x="1328237" y="1150537"/>
                    <a:pt x="1338562" y="1182320"/>
                  </a:cubicBezTo>
                  <a:cubicBezTo>
                    <a:pt x="1348875" y="1214103"/>
                    <a:pt x="1360432" y="1245391"/>
                    <a:pt x="1373233" y="1276272"/>
                  </a:cubicBezTo>
                  <a:cubicBezTo>
                    <a:pt x="1386035" y="1307116"/>
                    <a:pt x="1400030" y="1337465"/>
                    <a:pt x="1415156" y="1367217"/>
                  </a:cubicBezTo>
                  <a:cubicBezTo>
                    <a:pt x="1430332" y="1396957"/>
                    <a:pt x="1446665" y="1426112"/>
                    <a:pt x="1464127" y="1454570"/>
                  </a:cubicBezTo>
                  <a:cubicBezTo>
                    <a:pt x="1481590" y="1483078"/>
                    <a:pt x="1500132" y="1510800"/>
                    <a:pt x="1519779" y="1537873"/>
                  </a:cubicBezTo>
                  <a:cubicBezTo>
                    <a:pt x="1539426" y="1564897"/>
                    <a:pt x="1560114" y="1591070"/>
                    <a:pt x="1581844" y="1616506"/>
                  </a:cubicBezTo>
                  <a:cubicBezTo>
                    <a:pt x="1603522" y="1641892"/>
                    <a:pt x="1626192" y="1666389"/>
                    <a:pt x="1649865" y="1690036"/>
                  </a:cubicBezTo>
                  <a:cubicBezTo>
                    <a:pt x="1673474" y="1713645"/>
                    <a:pt x="1698036" y="1736302"/>
                    <a:pt x="1723436" y="1758019"/>
                  </a:cubicBezTo>
                  <a:cubicBezTo>
                    <a:pt x="1748836" y="1779686"/>
                    <a:pt x="1775074" y="1800363"/>
                    <a:pt x="1802112" y="1819986"/>
                  </a:cubicBezTo>
                  <a:close/>
                </a:path>
              </a:pathLst>
            </a:custGeom>
            <a:solidFill>
              <a:srgbClr val="737373"/>
            </a:solidFill>
            <a:ln w="12700"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0F74FE56-674E-8B7F-0FBD-027796524FA0}"/>
              </a:ext>
            </a:extLst>
          </p:cNvPr>
          <p:cNvSpPr/>
          <p:nvPr/>
        </p:nvSpPr>
        <p:spPr>
          <a:xfrm>
            <a:off x="3643298" y="1145602"/>
            <a:ext cx="2142750" cy="1940713"/>
          </a:xfrm>
          <a:custGeom>
            <a:avLst/>
            <a:gdLst>
              <a:gd name="connsiteX0" fmla="*/ 0 w 2427144"/>
              <a:gd name="connsiteY0" fmla="*/ 1762534 h 2156648"/>
              <a:gd name="connsiteX1" fmla="*/ 32842 w 2427144"/>
              <a:gd name="connsiteY1" fmla="*/ 1667883 h 2156648"/>
              <a:gd name="connsiteX2" fmla="*/ 69355 w 2427144"/>
              <a:gd name="connsiteY2" fmla="*/ 1574615 h 2156648"/>
              <a:gd name="connsiteX3" fmla="*/ 109537 w 2427144"/>
              <a:gd name="connsiteY3" fmla="*/ 1482884 h 2156648"/>
              <a:gd name="connsiteX4" fmla="*/ 153245 w 2427144"/>
              <a:gd name="connsiteY4" fmla="*/ 1392751 h 2156648"/>
              <a:gd name="connsiteX5" fmla="*/ 200472 w 2427144"/>
              <a:gd name="connsiteY5" fmla="*/ 1304447 h 2156648"/>
              <a:gd name="connsiteX6" fmla="*/ 251173 w 2427144"/>
              <a:gd name="connsiteY6" fmla="*/ 1218021 h 2156648"/>
              <a:gd name="connsiteX7" fmla="*/ 305198 w 2427144"/>
              <a:gd name="connsiteY7" fmla="*/ 1133685 h 2156648"/>
              <a:gd name="connsiteX8" fmla="*/ 362496 w 2427144"/>
              <a:gd name="connsiteY8" fmla="*/ 1051529 h 2156648"/>
              <a:gd name="connsiteX9" fmla="*/ 422970 w 2427144"/>
              <a:gd name="connsiteY9" fmla="*/ 971653 h 2156648"/>
              <a:gd name="connsiteX10" fmla="*/ 486519 w 2427144"/>
              <a:gd name="connsiteY10" fmla="*/ 894255 h 2156648"/>
              <a:gd name="connsiteX11" fmla="*/ 553094 w 2427144"/>
              <a:gd name="connsiteY11" fmla="*/ 819387 h 2156648"/>
              <a:gd name="connsiteX12" fmla="*/ 622550 w 2427144"/>
              <a:gd name="connsiteY12" fmla="*/ 747147 h 2156648"/>
              <a:gd name="connsiteX13" fmla="*/ 694775 w 2427144"/>
              <a:gd name="connsiteY13" fmla="*/ 677732 h 2156648"/>
              <a:gd name="connsiteX14" fmla="*/ 769692 w 2427144"/>
              <a:gd name="connsiteY14" fmla="*/ 611244 h 2156648"/>
              <a:gd name="connsiteX15" fmla="*/ 847124 w 2427144"/>
              <a:gd name="connsiteY15" fmla="*/ 547680 h 2156648"/>
              <a:gd name="connsiteX16" fmla="*/ 927045 w 2427144"/>
              <a:gd name="connsiteY16" fmla="*/ 487239 h 2156648"/>
              <a:gd name="connsiteX17" fmla="*/ 1009253 w 2427144"/>
              <a:gd name="connsiteY17" fmla="*/ 429972 h 2156648"/>
              <a:gd name="connsiteX18" fmla="*/ 1093644 w 2427144"/>
              <a:gd name="connsiteY18" fmla="*/ 375978 h 2156648"/>
              <a:gd name="connsiteX19" fmla="*/ 1180106 w 2427144"/>
              <a:gd name="connsiteY19" fmla="*/ 325305 h 2156648"/>
              <a:gd name="connsiteX20" fmla="*/ 1268460 w 2427144"/>
              <a:gd name="connsiteY20" fmla="*/ 278104 h 2156648"/>
              <a:gd name="connsiteX21" fmla="*/ 1358604 w 2427144"/>
              <a:gd name="connsiteY21" fmla="*/ 234373 h 2156648"/>
              <a:gd name="connsiteX22" fmla="*/ 1450425 w 2427144"/>
              <a:gd name="connsiteY22" fmla="*/ 194261 h 2156648"/>
              <a:gd name="connsiteX23" fmla="*/ 1543745 w 2427144"/>
              <a:gd name="connsiteY23" fmla="*/ 157719 h 2156648"/>
              <a:gd name="connsiteX24" fmla="*/ 1638398 w 2427144"/>
              <a:gd name="connsiteY24" fmla="*/ 124897 h 2156648"/>
              <a:gd name="connsiteX25" fmla="*/ 1734296 w 2427144"/>
              <a:gd name="connsiteY25" fmla="*/ 95842 h 2156648"/>
              <a:gd name="connsiteX26" fmla="*/ 1831286 w 2427144"/>
              <a:gd name="connsiteY26" fmla="*/ 70555 h 2156648"/>
              <a:gd name="connsiteX27" fmla="*/ 1929164 w 2427144"/>
              <a:gd name="connsiteY27" fmla="*/ 49036 h 2156648"/>
              <a:gd name="connsiteX28" fmla="*/ 2027780 w 2427144"/>
              <a:gd name="connsiteY28" fmla="*/ 31435 h 2156648"/>
              <a:gd name="connsiteX29" fmla="*/ 2127056 w 2427144"/>
              <a:gd name="connsiteY29" fmla="*/ 17701 h 2156648"/>
              <a:gd name="connsiteX30" fmla="*/ 2226764 w 2427144"/>
              <a:gd name="connsiteY30" fmla="*/ 7884 h 2156648"/>
              <a:gd name="connsiteX31" fmla="*/ 2326827 w 2427144"/>
              <a:gd name="connsiteY31" fmla="*/ 1983 h 2156648"/>
              <a:gd name="connsiteX32" fmla="*/ 2426992 w 2427144"/>
              <a:gd name="connsiteY32" fmla="*/ 0 h 2156648"/>
              <a:gd name="connsiteX33" fmla="*/ 2427144 w 2427144"/>
              <a:gd name="connsiteY33" fmla="*/ 1275393 h 2156648"/>
              <a:gd name="connsiteX34" fmla="*/ 2327030 w 2427144"/>
              <a:gd name="connsiteY34" fmla="*/ 1279302 h 2156648"/>
              <a:gd name="connsiteX35" fmla="*/ 2227513 w 2427144"/>
              <a:gd name="connsiteY35" fmla="*/ 1291107 h 2156648"/>
              <a:gd name="connsiteX36" fmla="*/ 2129291 w 2427144"/>
              <a:gd name="connsiteY36" fmla="*/ 1310641 h 2156648"/>
              <a:gd name="connsiteX37" fmla="*/ 2032847 w 2427144"/>
              <a:gd name="connsiteY37" fmla="*/ 1337816 h 2156648"/>
              <a:gd name="connsiteX38" fmla="*/ 1938829 w 2427144"/>
              <a:gd name="connsiteY38" fmla="*/ 1372468 h 2156648"/>
              <a:gd name="connsiteX39" fmla="*/ 1847846 w 2427144"/>
              <a:gd name="connsiteY39" fmla="*/ 1414418 h 2156648"/>
              <a:gd name="connsiteX40" fmla="*/ 1760445 w 2427144"/>
              <a:gd name="connsiteY40" fmla="*/ 1463349 h 2156648"/>
              <a:gd name="connsiteX41" fmla="*/ 1677146 w 2427144"/>
              <a:gd name="connsiteY41" fmla="*/ 1518982 h 2156648"/>
              <a:gd name="connsiteX42" fmla="*/ 1598469 w 2427144"/>
              <a:gd name="connsiteY42" fmla="*/ 1580962 h 2156648"/>
              <a:gd name="connsiteX43" fmla="*/ 1524898 w 2427144"/>
              <a:gd name="connsiteY43" fmla="*/ 1648932 h 2156648"/>
              <a:gd name="connsiteX44" fmla="*/ 1456877 w 2427144"/>
              <a:gd name="connsiteY44" fmla="*/ 1722462 h 2156648"/>
              <a:gd name="connsiteX45" fmla="*/ 1394863 w 2427144"/>
              <a:gd name="connsiteY45" fmla="*/ 1801108 h 2156648"/>
              <a:gd name="connsiteX46" fmla="*/ 1339211 w 2427144"/>
              <a:gd name="connsiteY46" fmla="*/ 1884399 h 2156648"/>
              <a:gd name="connsiteX47" fmla="*/ 1290240 w 2427144"/>
              <a:gd name="connsiteY47" fmla="*/ 1971764 h 2156648"/>
              <a:gd name="connsiteX48" fmla="*/ 1248317 w 2427144"/>
              <a:gd name="connsiteY48" fmla="*/ 2062696 h 2156648"/>
              <a:gd name="connsiteX49" fmla="*/ 1213646 w 2427144"/>
              <a:gd name="connsiteY49" fmla="*/ 2156649 h 215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27144" h="2156648">
                <a:moveTo>
                  <a:pt x="0" y="1762534"/>
                </a:moveTo>
                <a:cubicBezTo>
                  <a:pt x="10319" y="1730751"/>
                  <a:pt x="21283" y="1699209"/>
                  <a:pt x="32842" y="1667883"/>
                </a:cubicBezTo>
                <a:cubicBezTo>
                  <a:pt x="44400" y="1636595"/>
                  <a:pt x="56605" y="1605510"/>
                  <a:pt x="69355" y="1574615"/>
                </a:cubicBezTo>
                <a:cubicBezTo>
                  <a:pt x="82154" y="1543772"/>
                  <a:pt x="95548" y="1513182"/>
                  <a:pt x="109537" y="1482884"/>
                </a:cubicBezTo>
                <a:cubicBezTo>
                  <a:pt x="123528" y="1452548"/>
                  <a:pt x="138112" y="1422504"/>
                  <a:pt x="153245" y="1392751"/>
                </a:cubicBezTo>
                <a:cubicBezTo>
                  <a:pt x="168425" y="1362999"/>
                  <a:pt x="184150" y="1333552"/>
                  <a:pt x="200472" y="1304447"/>
                </a:cubicBezTo>
                <a:cubicBezTo>
                  <a:pt x="216794" y="1275291"/>
                  <a:pt x="233711" y="1246478"/>
                  <a:pt x="251173" y="1218021"/>
                </a:cubicBezTo>
                <a:cubicBezTo>
                  <a:pt x="268636" y="1189565"/>
                  <a:pt x="286644" y="1161451"/>
                  <a:pt x="305198" y="1133685"/>
                </a:cubicBezTo>
                <a:cubicBezTo>
                  <a:pt x="323751" y="1105920"/>
                  <a:pt x="342850" y="1078502"/>
                  <a:pt x="362496" y="1051529"/>
                </a:cubicBezTo>
                <a:cubicBezTo>
                  <a:pt x="382142" y="1024507"/>
                  <a:pt x="402283" y="997881"/>
                  <a:pt x="422970" y="971653"/>
                </a:cubicBezTo>
                <a:cubicBezTo>
                  <a:pt x="443657" y="945424"/>
                  <a:pt x="464840" y="919641"/>
                  <a:pt x="486519" y="894255"/>
                </a:cubicBezTo>
                <a:cubicBezTo>
                  <a:pt x="508249" y="868820"/>
                  <a:pt x="530424" y="843881"/>
                  <a:pt x="553094" y="819387"/>
                </a:cubicBezTo>
                <a:cubicBezTo>
                  <a:pt x="575763" y="794844"/>
                  <a:pt x="598941" y="770797"/>
                  <a:pt x="622550" y="747147"/>
                </a:cubicBezTo>
                <a:cubicBezTo>
                  <a:pt x="646159" y="723545"/>
                  <a:pt x="670226" y="700441"/>
                  <a:pt x="694775" y="677732"/>
                </a:cubicBezTo>
                <a:cubicBezTo>
                  <a:pt x="719286" y="655074"/>
                  <a:pt x="744292" y="632910"/>
                  <a:pt x="769692" y="611244"/>
                </a:cubicBezTo>
                <a:cubicBezTo>
                  <a:pt x="795092" y="589526"/>
                  <a:pt x="820886" y="568356"/>
                  <a:pt x="847124" y="547680"/>
                </a:cubicBezTo>
                <a:cubicBezTo>
                  <a:pt x="873375" y="527003"/>
                  <a:pt x="900020" y="506874"/>
                  <a:pt x="927045" y="487239"/>
                </a:cubicBezTo>
                <a:cubicBezTo>
                  <a:pt x="954084" y="467606"/>
                  <a:pt x="981478" y="448515"/>
                  <a:pt x="1009253" y="429972"/>
                </a:cubicBezTo>
                <a:cubicBezTo>
                  <a:pt x="1037040" y="411429"/>
                  <a:pt x="1065158" y="393381"/>
                  <a:pt x="1093644" y="375978"/>
                </a:cubicBezTo>
                <a:cubicBezTo>
                  <a:pt x="1122117" y="358525"/>
                  <a:pt x="1150934" y="341618"/>
                  <a:pt x="1180106" y="325305"/>
                </a:cubicBezTo>
                <a:cubicBezTo>
                  <a:pt x="1209227" y="308994"/>
                  <a:pt x="1238691" y="293276"/>
                  <a:pt x="1268460" y="278104"/>
                </a:cubicBezTo>
                <a:cubicBezTo>
                  <a:pt x="1298228" y="262932"/>
                  <a:pt x="1328289" y="248354"/>
                  <a:pt x="1358604" y="234373"/>
                </a:cubicBezTo>
                <a:cubicBezTo>
                  <a:pt x="1388970" y="220391"/>
                  <a:pt x="1419577" y="207004"/>
                  <a:pt x="1450425" y="194261"/>
                </a:cubicBezTo>
                <a:cubicBezTo>
                  <a:pt x="1481286" y="181469"/>
                  <a:pt x="1512389" y="169271"/>
                  <a:pt x="1543745" y="157719"/>
                </a:cubicBezTo>
                <a:cubicBezTo>
                  <a:pt x="1575101" y="146166"/>
                  <a:pt x="1606648" y="135210"/>
                  <a:pt x="1638398" y="124897"/>
                </a:cubicBezTo>
                <a:cubicBezTo>
                  <a:pt x="1670199" y="114584"/>
                  <a:pt x="1702152" y="104914"/>
                  <a:pt x="1734296" y="95842"/>
                </a:cubicBezTo>
                <a:cubicBezTo>
                  <a:pt x="1766439" y="86767"/>
                  <a:pt x="1798786" y="78339"/>
                  <a:pt x="1831286" y="70555"/>
                </a:cubicBezTo>
                <a:cubicBezTo>
                  <a:pt x="1863772" y="62721"/>
                  <a:pt x="1896373" y="55581"/>
                  <a:pt x="1929164" y="49036"/>
                </a:cubicBezTo>
                <a:cubicBezTo>
                  <a:pt x="1961905" y="42541"/>
                  <a:pt x="1994798" y="36691"/>
                  <a:pt x="2027780" y="31435"/>
                </a:cubicBezTo>
                <a:cubicBezTo>
                  <a:pt x="2060774" y="26229"/>
                  <a:pt x="2093858" y="21667"/>
                  <a:pt x="2127056" y="17701"/>
                </a:cubicBezTo>
                <a:cubicBezTo>
                  <a:pt x="2160241" y="13784"/>
                  <a:pt x="2193477" y="10511"/>
                  <a:pt x="2226764" y="7884"/>
                </a:cubicBezTo>
                <a:cubicBezTo>
                  <a:pt x="2260101" y="5256"/>
                  <a:pt x="2293439" y="3322"/>
                  <a:pt x="2326827" y="1983"/>
                </a:cubicBezTo>
                <a:cubicBezTo>
                  <a:pt x="2360215" y="694"/>
                  <a:pt x="2393603" y="0"/>
                  <a:pt x="2426992" y="0"/>
                </a:cubicBezTo>
                <a:lnTo>
                  <a:pt x="2427144" y="1275393"/>
                </a:lnTo>
                <a:cubicBezTo>
                  <a:pt x="2393705" y="1275393"/>
                  <a:pt x="2360317" y="1276675"/>
                  <a:pt x="2327030" y="1279302"/>
                </a:cubicBezTo>
                <a:cubicBezTo>
                  <a:pt x="2293692" y="1281930"/>
                  <a:pt x="2260545" y="1285852"/>
                  <a:pt x="2227513" y="1291107"/>
                </a:cubicBezTo>
                <a:cubicBezTo>
                  <a:pt x="2194518" y="1296311"/>
                  <a:pt x="2161778" y="1302860"/>
                  <a:pt x="2129291" y="1310641"/>
                </a:cubicBezTo>
                <a:cubicBezTo>
                  <a:pt x="2096792" y="1318422"/>
                  <a:pt x="2064648" y="1327497"/>
                  <a:pt x="2032847" y="1337816"/>
                </a:cubicBezTo>
                <a:cubicBezTo>
                  <a:pt x="2001046" y="1348123"/>
                  <a:pt x="1969741" y="1359674"/>
                  <a:pt x="1938829" y="1372468"/>
                </a:cubicBezTo>
                <a:cubicBezTo>
                  <a:pt x="1907981" y="1385263"/>
                  <a:pt x="1877615" y="1399250"/>
                  <a:pt x="1847846" y="1414418"/>
                </a:cubicBezTo>
                <a:cubicBezTo>
                  <a:pt x="1818090" y="1429586"/>
                  <a:pt x="1788969" y="1445897"/>
                  <a:pt x="1760445" y="1463349"/>
                </a:cubicBezTo>
                <a:cubicBezTo>
                  <a:pt x="1731959" y="1480802"/>
                  <a:pt x="1704184" y="1499346"/>
                  <a:pt x="1677146" y="1518982"/>
                </a:cubicBezTo>
                <a:cubicBezTo>
                  <a:pt x="1650107" y="1538618"/>
                  <a:pt x="1623869" y="1559295"/>
                  <a:pt x="1598469" y="1580962"/>
                </a:cubicBezTo>
                <a:cubicBezTo>
                  <a:pt x="1573069" y="1602679"/>
                  <a:pt x="1548558" y="1625336"/>
                  <a:pt x="1524898" y="1648932"/>
                </a:cubicBezTo>
                <a:cubicBezTo>
                  <a:pt x="1501276" y="1672592"/>
                  <a:pt x="1478606" y="1697077"/>
                  <a:pt x="1456877" y="1722462"/>
                </a:cubicBezTo>
                <a:cubicBezTo>
                  <a:pt x="1435198" y="1747899"/>
                  <a:pt x="1414510" y="1774085"/>
                  <a:pt x="1394863" y="1801108"/>
                </a:cubicBezTo>
                <a:cubicBezTo>
                  <a:pt x="1375216" y="1828131"/>
                  <a:pt x="1356674" y="1855890"/>
                  <a:pt x="1339211" y="1884399"/>
                </a:cubicBezTo>
                <a:cubicBezTo>
                  <a:pt x="1321749" y="1912856"/>
                  <a:pt x="1305416" y="1941961"/>
                  <a:pt x="1290240" y="1971764"/>
                </a:cubicBezTo>
                <a:cubicBezTo>
                  <a:pt x="1275063" y="2001516"/>
                  <a:pt x="1261119" y="2031814"/>
                  <a:pt x="1248317" y="2062696"/>
                </a:cubicBezTo>
                <a:cubicBezTo>
                  <a:pt x="1235516" y="2093540"/>
                  <a:pt x="1223959" y="2124879"/>
                  <a:pt x="1213646" y="2156649"/>
                </a:cubicBezTo>
                <a:close/>
              </a:path>
            </a:pathLst>
          </a:custGeom>
          <a:solidFill>
            <a:srgbClr val="8FC470"/>
          </a:solidFill>
          <a:ln w="1270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D42F5FC8-4E67-7032-C384-4AD61D5547B8}"/>
              </a:ext>
            </a:extLst>
          </p:cNvPr>
          <p:cNvSpPr>
            <a:spLocks noGrp="1"/>
          </p:cNvSpPr>
          <p:nvPr>
            <p:ph type="title" hasCustomPrompt="1"/>
          </p:nvPr>
        </p:nvSpPr>
        <p:spPr>
          <a:xfrm>
            <a:off x="4570940" y="366226"/>
            <a:ext cx="2566733" cy="640289"/>
          </a:xfrm>
        </p:spPr>
        <p:txBody>
          <a:bodyPr/>
          <a:lstStyle>
            <a:lvl1pPr>
              <a:defRPr>
                <a:solidFill>
                  <a:srgbClr val="737373"/>
                </a:solidFill>
                <a:latin typeface="Montserrat" panose="02000505000000020004" pitchFamily="2" charset="0"/>
              </a:defRPr>
            </a:lvl1pPr>
          </a:lstStyle>
          <a:p>
            <a:r>
              <a:rPr lang="en-US"/>
              <a:t>Analysis</a:t>
            </a:r>
            <a:endParaRPr lang="en-GB"/>
          </a:p>
        </p:txBody>
      </p:sp>
      <p:sp>
        <p:nvSpPr>
          <p:cNvPr id="9" name="Freeform: Shape 8">
            <a:extLst>
              <a:ext uri="{FF2B5EF4-FFF2-40B4-BE49-F238E27FC236}">
                <a16:creationId xmlns:a16="http://schemas.microsoft.com/office/drawing/2014/main" id="{58AEFBF8-DD23-6C8E-3487-7248B2AB9CB2}"/>
              </a:ext>
            </a:extLst>
          </p:cNvPr>
          <p:cNvSpPr/>
          <p:nvPr/>
        </p:nvSpPr>
        <p:spPr>
          <a:xfrm>
            <a:off x="6468156" y="2722152"/>
            <a:ext cx="1545370" cy="2541410"/>
          </a:xfrm>
          <a:custGeom>
            <a:avLst/>
            <a:gdLst>
              <a:gd name="connsiteX0" fmla="*/ 1677188 w 1802053"/>
              <a:gd name="connsiteY0" fmla="*/ 0 h 2851780"/>
              <a:gd name="connsiteX1" fmla="*/ 1706258 w 1802053"/>
              <a:gd name="connsiteY1" fmla="*/ 95832 h 2851780"/>
              <a:gd name="connsiteX2" fmla="*/ 1731569 w 1802053"/>
              <a:gd name="connsiteY2" fmla="*/ 192767 h 2851780"/>
              <a:gd name="connsiteX3" fmla="*/ 1753045 w 1802053"/>
              <a:gd name="connsiteY3" fmla="*/ 290592 h 2851780"/>
              <a:gd name="connsiteX4" fmla="*/ 1770659 w 1802053"/>
              <a:gd name="connsiteY4" fmla="*/ 389165 h 2851780"/>
              <a:gd name="connsiteX5" fmla="*/ 1784401 w 1802053"/>
              <a:gd name="connsiteY5" fmla="*/ 488373 h 2851780"/>
              <a:gd name="connsiteX6" fmla="*/ 1794218 w 1802053"/>
              <a:gd name="connsiteY6" fmla="*/ 588088 h 2851780"/>
              <a:gd name="connsiteX7" fmla="*/ 1800124 w 1802053"/>
              <a:gd name="connsiteY7" fmla="*/ 688045 h 2851780"/>
              <a:gd name="connsiteX8" fmla="*/ 1802054 w 1802053"/>
              <a:gd name="connsiteY8" fmla="*/ 788192 h 2851780"/>
              <a:gd name="connsiteX9" fmla="*/ 1800124 w 1802053"/>
              <a:gd name="connsiteY9" fmla="*/ 888352 h 2851780"/>
              <a:gd name="connsiteX10" fmla="*/ 1794218 w 1802053"/>
              <a:gd name="connsiteY10" fmla="*/ 988359 h 2851780"/>
              <a:gd name="connsiteX11" fmla="*/ 1784401 w 1802053"/>
              <a:gd name="connsiteY11" fmla="*/ 1088011 h 2851780"/>
              <a:gd name="connsiteX12" fmla="*/ 1770659 w 1802053"/>
              <a:gd name="connsiteY12" fmla="*/ 1187232 h 2851780"/>
              <a:gd name="connsiteX13" fmla="*/ 1753045 w 1802053"/>
              <a:gd name="connsiteY13" fmla="*/ 1285843 h 2851780"/>
              <a:gd name="connsiteX14" fmla="*/ 1731569 w 1802053"/>
              <a:gd name="connsiteY14" fmla="*/ 1383667 h 2851780"/>
              <a:gd name="connsiteX15" fmla="*/ 1706258 w 1802053"/>
              <a:gd name="connsiteY15" fmla="*/ 1480552 h 2851780"/>
              <a:gd name="connsiteX16" fmla="*/ 1677188 w 1802053"/>
              <a:gd name="connsiteY16" fmla="*/ 1576447 h 2851780"/>
              <a:gd name="connsiteX17" fmla="*/ 1644358 w 1802053"/>
              <a:gd name="connsiteY17" fmla="*/ 1671048 h 2851780"/>
              <a:gd name="connsiteX18" fmla="*/ 1607795 w 1802053"/>
              <a:gd name="connsiteY18" fmla="*/ 1764315 h 2851780"/>
              <a:gd name="connsiteX19" fmla="*/ 1567650 w 1802053"/>
              <a:gd name="connsiteY19" fmla="*/ 1856085 h 2851780"/>
              <a:gd name="connsiteX20" fmla="*/ 1523899 w 1802053"/>
              <a:gd name="connsiteY20" fmla="*/ 1946230 h 2851780"/>
              <a:gd name="connsiteX21" fmla="*/ 1476667 w 1802053"/>
              <a:gd name="connsiteY21" fmla="*/ 2034534 h 2851780"/>
              <a:gd name="connsiteX22" fmla="*/ 1426020 w 1802053"/>
              <a:gd name="connsiteY22" fmla="*/ 2120948 h 2851780"/>
              <a:gd name="connsiteX23" fmla="*/ 1371943 w 1802053"/>
              <a:gd name="connsiteY23" fmla="*/ 2205343 h 2851780"/>
              <a:gd name="connsiteX24" fmla="*/ 1314653 w 1802053"/>
              <a:gd name="connsiteY24" fmla="*/ 2287492 h 2851780"/>
              <a:gd name="connsiteX25" fmla="*/ 1254176 w 1802053"/>
              <a:gd name="connsiteY25" fmla="*/ 2367368 h 2851780"/>
              <a:gd name="connsiteX26" fmla="*/ 1190625 w 1802053"/>
              <a:gd name="connsiteY26" fmla="*/ 2444770 h 2851780"/>
              <a:gd name="connsiteX27" fmla="*/ 1124052 w 1802053"/>
              <a:gd name="connsiteY27" fmla="*/ 2519645 h 2851780"/>
              <a:gd name="connsiteX28" fmla="*/ 1054595 w 1802053"/>
              <a:gd name="connsiteY28" fmla="*/ 2591830 h 2851780"/>
              <a:gd name="connsiteX29" fmla="*/ 982320 w 1802053"/>
              <a:gd name="connsiteY29" fmla="*/ 2661247 h 2851780"/>
              <a:gd name="connsiteX30" fmla="*/ 907402 w 1802053"/>
              <a:gd name="connsiteY30" fmla="*/ 2727783 h 2851780"/>
              <a:gd name="connsiteX31" fmla="*/ 829958 w 1802053"/>
              <a:gd name="connsiteY31" fmla="*/ 2791349 h 2851780"/>
              <a:gd name="connsiteX32" fmla="*/ 750049 w 1802053"/>
              <a:gd name="connsiteY32" fmla="*/ 2851781 h 2851780"/>
              <a:gd name="connsiteX33" fmla="*/ 0 w 1802053"/>
              <a:gd name="connsiteY33" fmla="*/ 1819986 h 2851780"/>
              <a:gd name="connsiteX34" fmla="*/ 78677 w 1802053"/>
              <a:gd name="connsiteY34" fmla="*/ 1758019 h 2851780"/>
              <a:gd name="connsiteX35" fmla="*/ 152248 w 1802053"/>
              <a:gd name="connsiteY35" fmla="*/ 1690036 h 2851780"/>
              <a:gd name="connsiteX36" fmla="*/ 220269 w 1802053"/>
              <a:gd name="connsiteY36" fmla="*/ 1616506 h 2851780"/>
              <a:gd name="connsiteX37" fmla="*/ 282283 w 1802053"/>
              <a:gd name="connsiteY37" fmla="*/ 1537873 h 2851780"/>
              <a:gd name="connsiteX38" fmla="*/ 337934 w 1802053"/>
              <a:gd name="connsiteY38" fmla="*/ 1454570 h 2851780"/>
              <a:gd name="connsiteX39" fmla="*/ 386905 w 1802053"/>
              <a:gd name="connsiteY39" fmla="*/ 1367217 h 2851780"/>
              <a:gd name="connsiteX40" fmla="*/ 428866 w 1802053"/>
              <a:gd name="connsiteY40" fmla="*/ 1276272 h 2851780"/>
              <a:gd name="connsiteX41" fmla="*/ 463550 w 1802053"/>
              <a:gd name="connsiteY41" fmla="*/ 1182320 h 2851780"/>
              <a:gd name="connsiteX42" fmla="*/ 490741 w 1802053"/>
              <a:gd name="connsiteY42" fmla="*/ 1085930 h 2851780"/>
              <a:gd name="connsiteX43" fmla="*/ 510286 w 1802053"/>
              <a:gd name="connsiteY43" fmla="*/ 987712 h 2851780"/>
              <a:gd name="connsiteX44" fmla="*/ 522084 w 1802053"/>
              <a:gd name="connsiteY44" fmla="*/ 888250 h 2851780"/>
              <a:gd name="connsiteX45" fmla="*/ 526009 w 1802053"/>
              <a:gd name="connsiteY45" fmla="*/ 788192 h 2851780"/>
              <a:gd name="connsiteX46" fmla="*/ 522084 w 1802053"/>
              <a:gd name="connsiteY46" fmla="*/ 688146 h 2851780"/>
              <a:gd name="connsiteX47" fmla="*/ 510286 w 1802053"/>
              <a:gd name="connsiteY47" fmla="*/ 588685 h 2851780"/>
              <a:gd name="connsiteX48" fmla="*/ 490741 w 1802053"/>
              <a:gd name="connsiteY48" fmla="*/ 490454 h 2851780"/>
              <a:gd name="connsiteX49" fmla="*/ 463550 w 1802053"/>
              <a:gd name="connsiteY49" fmla="*/ 394115 h 285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02053" h="2851780">
                <a:moveTo>
                  <a:pt x="1677188" y="0"/>
                </a:moveTo>
                <a:cubicBezTo>
                  <a:pt x="1687513" y="31732"/>
                  <a:pt x="1697190" y="63706"/>
                  <a:pt x="1706258" y="95832"/>
                </a:cubicBezTo>
                <a:cubicBezTo>
                  <a:pt x="1715338" y="127970"/>
                  <a:pt x="1723771" y="160299"/>
                  <a:pt x="1731569" y="192767"/>
                </a:cubicBezTo>
                <a:cubicBezTo>
                  <a:pt x="1739354" y="225198"/>
                  <a:pt x="1746542" y="257819"/>
                  <a:pt x="1753045" y="290592"/>
                </a:cubicBezTo>
                <a:cubicBezTo>
                  <a:pt x="1759547" y="323314"/>
                  <a:pt x="1765452" y="356189"/>
                  <a:pt x="1770659" y="389165"/>
                </a:cubicBezTo>
                <a:cubicBezTo>
                  <a:pt x="1775866" y="422179"/>
                  <a:pt x="1780477" y="455257"/>
                  <a:pt x="1784401" y="488373"/>
                </a:cubicBezTo>
                <a:cubicBezTo>
                  <a:pt x="1788313" y="521552"/>
                  <a:pt x="1791589" y="554769"/>
                  <a:pt x="1794218" y="588088"/>
                </a:cubicBezTo>
                <a:cubicBezTo>
                  <a:pt x="1796847" y="621356"/>
                  <a:pt x="1798790" y="654675"/>
                  <a:pt x="1800124" y="688045"/>
                </a:cubicBezTo>
                <a:cubicBezTo>
                  <a:pt x="1801419" y="721415"/>
                  <a:pt x="1802054" y="754822"/>
                  <a:pt x="1802054" y="788192"/>
                </a:cubicBezTo>
                <a:cubicBezTo>
                  <a:pt x="1802054" y="821612"/>
                  <a:pt x="1801419" y="854982"/>
                  <a:pt x="1800124" y="888352"/>
                </a:cubicBezTo>
                <a:cubicBezTo>
                  <a:pt x="1798790" y="921721"/>
                  <a:pt x="1796847" y="955040"/>
                  <a:pt x="1794218" y="988359"/>
                </a:cubicBezTo>
                <a:cubicBezTo>
                  <a:pt x="1791589" y="1021627"/>
                  <a:pt x="1788313" y="1054845"/>
                  <a:pt x="1784401" y="1088011"/>
                </a:cubicBezTo>
                <a:cubicBezTo>
                  <a:pt x="1780477" y="1121190"/>
                  <a:pt x="1775866" y="1154256"/>
                  <a:pt x="1770659" y="1187232"/>
                </a:cubicBezTo>
                <a:cubicBezTo>
                  <a:pt x="1765452" y="1220195"/>
                  <a:pt x="1759547" y="1253070"/>
                  <a:pt x="1753045" y="1285843"/>
                </a:cubicBezTo>
                <a:cubicBezTo>
                  <a:pt x="1746542" y="1318565"/>
                  <a:pt x="1739354" y="1351199"/>
                  <a:pt x="1731569" y="1383667"/>
                </a:cubicBezTo>
                <a:cubicBezTo>
                  <a:pt x="1723771" y="1416148"/>
                  <a:pt x="1715338" y="1448427"/>
                  <a:pt x="1706258" y="1480552"/>
                </a:cubicBezTo>
                <a:cubicBezTo>
                  <a:pt x="1697190" y="1512729"/>
                  <a:pt x="1687513" y="1544664"/>
                  <a:pt x="1677188" y="1576447"/>
                </a:cubicBezTo>
                <a:cubicBezTo>
                  <a:pt x="1666824" y="1608180"/>
                  <a:pt x="1655915" y="1639709"/>
                  <a:pt x="1644358" y="1671048"/>
                </a:cubicBezTo>
                <a:cubicBezTo>
                  <a:pt x="1632788" y="1702386"/>
                  <a:pt x="1620584" y="1733471"/>
                  <a:pt x="1607795" y="1764315"/>
                </a:cubicBezTo>
                <a:cubicBezTo>
                  <a:pt x="1595044" y="1795197"/>
                  <a:pt x="1581645" y="1825787"/>
                  <a:pt x="1567650" y="1856085"/>
                </a:cubicBezTo>
                <a:cubicBezTo>
                  <a:pt x="1553667" y="1886434"/>
                  <a:pt x="1539075" y="1916478"/>
                  <a:pt x="1523899" y="1946230"/>
                </a:cubicBezTo>
                <a:cubicBezTo>
                  <a:pt x="1508773" y="1975970"/>
                  <a:pt x="1492999" y="2005430"/>
                  <a:pt x="1476667" y="2034534"/>
                </a:cubicBezTo>
                <a:cubicBezTo>
                  <a:pt x="1460348" y="2063690"/>
                  <a:pt x="1443431" y="2092490"/>
                  <a:pt x="1426020" y="2120948"/>
                </a:cubicBezTo>
                <a:cubicBezTo>
                  <a:pt x="1408557" y="2149418"/>
                  <a:pt x="1390549" y="2177571"/>
                  <a:pt x="1371943" y="2205343"/>
                </a:cubicBezTo>
                <a:cubicBezTo>
                  <a:pt x="1353388" y="2233103"/>
                  <a:pt x="1334288" y="2260481"/>
                  <a:pt x="1314653" y="2287492"/>
                </a:cubicBezTo>
                <a:cubicBezTo>
                  <a:pt x="1295006" y="2314515"/>
                  <a:pt x="1274864" y="2341145"/>
                  <a:pt x="1254176" y="2367368"/>
                </a:cubicBezTo>
                <a:cubicBezTo>
                  <a:pt x="1233488" y="2393554"/>
                  <a:pt x="1212304" y="2419384"/>
                  <a:pt x="1190625" y="2444770"/>
                </a:cubicBezTo>
                <a:cubicBezTo>
                  <a:pt x="1168895" y="2470155"/>
                  <a:pt x="1146721" y="2495148"/>
                  <a:pt x="1124052" y="2519645"/>
                </a:cubicBezTo>
                <a:cubicBezTo>
                  <a:pt x="1101382" y="2544180"/>
                  <a:pt x="1078205" y="2568233"/>
                  <a:pt x="1054595" y="2591830"/>
                </a:cubicBezTo>
                <a:cubicBezTo>
                  <a:pt x="1030935" y="2615477"/>
                  <a:pt x="1006869" y="2638590"/>
                  <a:pt x="982320" y="2661247"/>
                </a:cubicBezTo>
                <a:cubicBezTo>
                  <a:pt x="957809" y="2683955"/>
                  <a:pt x="932802" y="2706117"/>
                  <a:pt x="907402" y="2727783"/>
                </a:cubicBezTo>
                <a:cubicBezTo>
                  <a:pt x="882002" y="2749501"/>
                  <a:pt x="856209" y="2770673"/>
                  <a:pt x="829958" y="2791349"/>
                </a:cubicBezTo>
                <a:cubicBezTo>
                  <a:pt x="803720" y="2812026"/>
                  <a:pt x="777075" y="2832157"/>
                  <a:pt x="750049" y="2851781"/>
                </a:cubicBezTo>
                <a:lnTo>
                  <a:pt x="0" y="1819986"/>
                </a:lnTo>
                <a:cubicBezTo>
                  <a:pt x="27038" y="1800363"/>
                  <a:pt x="53277" y="1779686"/>
                  <a:pt x="78677" y="1758019"/>
                </a:cubicBezTo>
                <a:cubicBezTo>
                  <a:pt x="104077" y="1736302"/>
                  <a:pt x="128638" y="1713645"/>
                  <a:pt x="152248" y="1690036"/>
                </a:cubicBezTo>
                <a:cubicBezTo>
                  <a:pt x="175870" y="1666389"/>
                  <a:pt x="198539" y="1641892"/>
                  <a:pt x="220269" y="1616506"/>
                </a:cubicBezTo>
                <a:cubicBezTo>
                  <a:pt x="241998" y="1591070"/>
                  <a:pt x="262636" y="1564897"/>
                  <a:pt x="282283" y="1537873"/>
                </a:cubicBezTo>
                <a:cubicBezTo>
                  <a:pt x="301917" y="1510800"/>
                  <a:pt x="320472" y="1483078"/>
                  <a:pt x="337934" y="1454570"/>
                </a:cubicBezTo>
                <a:cubicBezTo>
                  <a:pt x="355448" y="1426112"/>
                  <a:pt x="371716" y="1396957"/>
                  <a:pt x="386905" y="1367217"/>
                </a:cubicBezTo>
                <a:cubicBezTo>
                  <a:pt x="402082" y="1337465"/>
                  <a:pt x="416077" y="1307116"/>
                  <a:pt x="428866" y="1276272"/>
                </a:cubicBezTo>
                <a:cubicBezTo>
                  <a:pt x="441668" y="1245391"/>
                  <a:pt x="453225" y="1214103"/>
                  <a:pt x="463550" y="1182320"/>
                </a:cubicBezTo>
                <a:cubicBezTo>
                  <a:pt x="473863" y="1150537"/>
                  <a:pt x="482943" y="1118411"/>
                  <a:pt x="490741" y="1085930"/>
                </a:cubicBezTo>
                <a:cubicBezTo>
                  <a:pt x="498577" y="1053461"/>
                  <a:pt x="505066" y="1020739"/>
                  <a:pt x="510286" y="987712"/>
                </a:cubicBezTo>
                <a:cubicBezTo>
                  <a:pt x="515544" y="954736"/>
                  <a:pt x="519456" y="921569"/>
                  <a:pt x="522084" y="888250"/>
                </a:cubicBezTo>
                <a:cubicBezTo>
                  <a:pt x="524713" y="854982"/>
                  <a:pt x="526009" y="821612"/>
                  <a:pt x="526009" y="788192"/>
                </a:cubicBezTo>
                <a:cubicBezTo>
                  <a:pt x="526009" y="754784"/>
                  <a:pt x="524713" y="721465"/>
                  <a:pt x="522084" y="688146"/>
                </a:cubicBezTo>
                <a:cubicBezTo>
                  <a:pt x="519456" y="654828"/>
                  <a:pt x="515544" y="621699"/>
                  <a:pt x="510286" y="588685"/>
                </a:cubicBezTo>
                <a:cubicBezTo>
                  <a:pt x="505066" y="555709"/>
                  <a:pt x="498577" y="522986"/>
                  <a:pt x="490741" y="490454"/>
                </a:cubicBezTo>
                <a:cubicBezTo>
                  <a:pt x="482943" y="457986"/>
                  <a:pt x="473863" y="425847"/>
                  <a:pt x="463550" y="394115"/>
                </a:cubicBezTo>
                <a:close/>
              </a:path>
            </a:pathLst>
          </a:custGeom>
          <a:solidFill>
            <a:srgbClr val="47B590"/>
          </a:solidFill>
          <a:ln w="12700" cap="flat">
            <a:noFill/>
            <a:prstDash val="solid"/>
            <a:miter/>
          </a:ln>
        </p:spPr>
        <p:txBody>
          <a:bodyPr rtlCol="0" anchor="ctr"/>
          <a:lstStyle/>
          <a:p>
            <a:endParaRPr lang="en-GB"/>
          </a:p>
        </p:txBody>
      </p:sp>
      <p:sp>
        <p:nvSpPr>
          <p:cNvPr id="68" name="Text Placeholder 67">
            <a:extLst>
              <a:ext uri="{FF2B5EF4-FFF2-40B4-BE49-F238E27FC236}">
                <a16:creationId xmlns:a16="http://schemas.microsoft.com/office/drawing/2014/main" id="{50FA9579-112E-F7EB-4E23-9AE489D57231}"/>
              </a:ext>
            </a:extLst>
          </p:cNvPr>
          <p:cNvSpPr>
            <a:spLocks noGrp="1"/>
          </p:cNvSpPr>
          <p:nvPr>
            <p:ph type="body" sz="quarter" idx="10" hasCustomPrompt="1"/>
          </p:nvPr>
        </p:nvSpPr>
        <p:spPr>
          <a:xfrm>
            <a:off x="1698869" y="1430537"/>
            <a:ext cx="1208515" cy="1505626"/>
          </a:xfrm>
        </p:spPr>
        <p:txBody>
          <a:bodyPr>
            <a:noAutofit/>
          </a:bodyPr>
          <a:lstStyle>
            <a:lvl1pPr>
              <a:defRPr sz="2000">
                <a:solidFill>
                  <a:srgbClr val="737373"/>
                </a:solidFill>
              </a:defRPr>
            </a:lvl1pPr>
          </a:lstStyle>
          <a:p>
            <a:pPr lvl="0"/>
            <a:r>
              <a:rPr lang="en-US"/>
              <a:t>Lorem ipsum dolor sit </a:t>
            </a:r>
            <a:r>
              <a:rPr lang="en-US" err="1"/>
              <a:t>amet</a:t>
            </a:r>
            <a:endParaRPr lang="en-US"/>
          </a:p>
        </p:txBody>
      </p:sp>
      <p:sp>
        <p:nvSpPr>
          <p:cNvPr id="70" name="Text Placeholder 67">
            <a:extLst>
              <a:ext uri="{FF2B5EF4-FFF2-40B4-BE49-F238E27FC236}">
                <a16:creationId xmlns:a16="http://schemas.microsoft.com/office/drawing/2014/main" id="{F087D754-9699-88A2-7370-94F7471B626C}"/>
              </a:ext>
            </a:extLst>
          </p:cNvPr>
          <p:cNvSpPr>
            <a:spLocks noGrp="1"/>
          </p:cNvSpPr>
          <p:nvPr>
            <p:ph type="body" sz="quarter" idx="12" hasCustomPrompt="1"/>
          </p:nvPr>
        </p:nvSpPr>
        <p:spPr>
          <a:xfrm>
            <a:off x="9056287" y="4002582"/>
            <a:ext cx="1398271" cy="1167520"/>
          </a:xfrm>
        </p:spPr>
        <p:txBody>
          <a:bodyPr>
            <a:noAutofit/>
          </a:bodyPr>
          <a:lstStyle>
            <a:lvl1pPr>
              <a:defRPr sz="2000">
                <a:solidFill>
                  <a:srgbClr val="737373"/>
                </a:solidFill>
              </a:defRPr>
            </a:lvl1pPr>
          </a:lstStyle>
          <a:p>
            <a:pPr lvl="0"/>
            <a:r>
              <a:rPr lang="en-US"/>
              <a:t>Lorem ipsum dolor sit </a:t>
            </a:r>
            <a:r>
              <a:rPr lang="en-US" err="1"/>
              <a:t>amet</a:t>
            </a:r>
            <a:endParaRPr lang="en-US"/>
          </a:p>
        </p:txBody>
      </p:sp>
      <p:sp>
        <p:nvSpPr>
          <p:cNvPr id="71" name="Text Placeholder 67">
            <a:extLst>
              <a:ext uri="{FF2B5EF4-FFF2-40B4-BE49-F238E27FC236}">
                <a16:creationId xmlns:a16="http://schemas.microsoft.com/office/drawing/2014/main" id="{38F30455-17EB-6BEA-19B9-797967B2282A}"/>
              </a:ext>
            </a:extLst>
          </p:cNvPr>
          <p:cNvSpPr>
            <a:spLocks noGrp="1"/>
          </p:cNvSpPr>
          <p:nvPr>
            <p:ph type="body" sz="quarter" idx="13" hasCustomPrompt="1"/>
          </p:nvPr>
        </p:nvSpPr>
        <p:spPr>
          <a:xfrm>
            <a:off x="8152526" y="5530595"/>
            <a:ext cx="1612911" cy="1021126"/>
          </a:xfrm>
        </p:spPr>
        <p:txBody>
          <a:bodyPr>
            <a:noAutofit/>
          </a:bodyPr>
          <a:lstStyle>
            <a:lvl1pPr>
              <a:defRPr sz="2000">
                <a:solidFill>
                  <a:srgbClr val="737373"/>
                </a:solidFill>
              </a:defRPr>
            </a:lvl1pPr>
          </a:lstStyle>
          <a:p>
            <a:pPr lvl="0"/>
            <a:r>
              <a:rPr lang="en-US"/>
              <a:t>Lorem ipsum dolor sit </a:t>
            </a:r>
            <a:r>
              <a:rPr lang="en-US" err="1"/>
              <a:t>amet</a:t>
            </a:r>
            <a:endParaRPr lang="en-US"/>
          </a:p>
        </p:txBody>
      </p:sp>
      <p:sp>
        <p:nvSpPr>
          <p:cNvPr id="72" name="Text Placeholder 67">
            <a:extLst>
              <a:ext uri="{FF2B5EF4-FFF2-40B4-BE49-F238E27FC236}">
                <a16:creationId xmlns:a16="http://schemas.microsoft.com/office/drawing/2014/main" id="{4AA25375-FA9B-4B6E-89D7-4B4A26921203}"/>
              </a:ext>
            </a:extLst>
          </p:cNvPr>
          <p:cNvSpPr>
            <a:spLocks noGrp="1"/>
          </p:cNvSpPr>
          <p:nvPr>
            <p:ph type="body" sz="quarter" idx="14" hasCustomPrompt="1"/>
          </p:nvPr>
        </p:nvSpPr>
        <p:spPr>
          <a:xfrm>
            <a:off x="1593421" y="5108377"/>
            <a:ext cx="1208515" cy="1353383"/>
          </a:xfrm>
        </p:spPr>
        <p:txBody>
          <a:bodyPr>
            <a:noAutofit/>
          </a:bodyPr>
          <a:lstStyle>
            <a:lvl1pPr>
              <a:defRPr sz="2000">
                <a:solidFill>
                  <a:srgbClr val="737373"/>
                </a:solidFill>
              </a:defRPr>
            </a:lvl1pPr>
          </a:lstStyle>
          <a:p>
            <a:pPr lvl="0"/>
            <a:r>
              <a:rPr lang="en-US"/>
              <a:t>Lorem ipsum dolor sit </a:t>
            </a:r>
            <a:r>
              <a:rPr lang="en-US" err="1"/>
              <a:t>amet</a:t>
            </a:r>
            <a:endParaRPr lang="en-US"/>
          </a:p>
        </p:txBody>
      </p:sp>
      <p:sp>
        <p:nvSpPr>
          <p:cNvPr id="73" name="Text Placeholder 67">
            <a:extLst>
              <a:ext uri="{FF2B5EF4-FFF2-40B4-BE49-F238E27FC236}">
                <a16:creationId xmlns:a16="http://schemas.microsoft.com/office/drawing/2014/main" id="{A2DB0197-70DB-1A5A-5416-3F7F0B969B52}"/>
              </a:ext>
            </a:extLst>
          </p:cNvPr>
          <p:cNvSpPr>
            <a:spLocks noGrp="1"/>
          </p:cNvSpPr>
          <p:nvPr>
            <p:ph type="body" sz="quarter" idx="15" hasCustomPrompt="1"/>
          </p:nvPr>
        </p:nvSpPr>
        <p:spPr>
          <a:xfrm>
            <a:off x="8958981" y="1482018"/>
            <a:ext cx="1208515" cy="1397831"/>
          </a:xfrm>
        </p:spPr>
        <p:txBody>
          <a:bodyPr>
            <a:noAutofit/>
          </a:bodyPr>
          <a:lstStyle>
            <a:lvl1pPr>
              <a:defRPr sz="2000">
                <a:solidFill>
                  <a:srgbClr val="737373"/>
                </a:solidFill>
              </a:defRPr>
            </a:lvl1pPr>
          </a:lstStyle>
          <a:p>
            <a:pPr lvl="0"/>
            <a:r>
              <a:rPr lang="en-US"/>
              <a:t>Lorem ipsum dolor sit </a:t>
            </a:r>
            <a:r>
              <a:rPr lang="en-US" err="1"/>
              <a:t>amet</a:t>
            </a:r>
            <a:endParaRPr lang="en-US"/>
          </a:p>
        </p:txBody>
      </p:sp>
      <p:sp>
        <p:nvSpPr>
          <p:cNvPr id="74" name="AutoShape 13">
            <a:extLst>
              <a:ext uri="{FF2B5EF4-FFF2-40B4-BE49-F238E27FC236}">
                <a16:creationId xmlns:a16="http://schemas.microsoft.com/office/drawing/2014/main" id="{99FFC35B-0968-E8E3-EB87-AD1B082F95C0}"/>
              </a:ext>
            </a:extLst>
          </p:cNvPr>
          <p:cNvSpPr/>
          <p:nvPr userDrawn="1"/>
        </p:nvSpPr>
        <p:spPr>
          <a:xfrm flipH="1" flipV="1">
            <a:off x="3118223" y="1857359"/>
            <a:ext cx="576960" cy="182623"/>
          </a:xfrm>
          <a:prstGeom prst="line">
            <a:avLst/>
          </a:prstGeom>
          <a:ln w="38100" cap="flat">
            <a:solidFill>
              <a:srgbClr val="737373"/>
            </a:solidFill>
            <a:prstDash val="solid"/>
            <a:headEnd type="none" w="sm" len="sm"/>
            <a:tailEnd type="arrow" w="med" len="sm"/>
          </a:ln>
        </p:spPr>
        <p:txBody>
          <a:bodyPr/>
          <a:lstStyle/>
          <a:p>
            <a:endParaRPr lang="en-GB"/>
          </a:p>
        </p:txBody>
      </p:sp>
      <p:sp>
        <p:nvSpPr>
          <p:cNvPr id="75" name="AutoShape 13">
            <a:extLst>
              <a:ext uri="{FF2B5EF4-FFF2-40B4-BE49-F238E27FC236}">
                <a16:creationId xmlns:a16="http://schemas.microsoft.com/office/drawing/2014/main" id="{1C1D606B-11D8-F7E6-925B-31C6D698EAAE}"/>
              </a:ext>
            </a:extLst>
          </p:cNvPr>
          <p:cNvSpPr/>
          <p:nvPr userDrawn="1"/>
        </p:nvSpPr>
        <p:spPr>
          <a:xfrm flipV="1">
            <a:off x="8147671" y="2154482"/>
            <a:ext cx="581916" cy="186356"/>
          </a:xfrm>
          <a:prstGeom prst="line">
            <a:avLst/>
          </a:prstGeom>
          <a:ln w="38100" cap="flat">
            <a:solidFill>
              <a:srgbClr val="737373"/>
            </a:solidFill>
            <a:prstDash val="solid"/>
            <a:headEnd type="none" w="sm" len="sm"/>
            <a:tailEnd type="arrow" w="med" len="sm"/>
          </a:ln>
        </p:spPr>
        <p:txBody>
          <a:bodyPr/>
          <a:lstStyle/>
          <a:p>
            <a:endParaRPr lang="en-GB"/>
          </a:p>
        </p:txBody>
      </p:sp>
      <p:sp>
        <p:nvSpPr>
          <p:cNvPr id="76" name="AutoShape 13">
            <a:extLst>
              <a:ext uri="{FF2B5EF4-FFF2-40B4-BE49-F238E27FC236}">
                <a16:creationId xmlns:a16="http://schemas.microsoft.com/office/drawing/2014/main" id="{E4EC69AC-8DA5-76A0-1F21-7C5A0F8CD3E2}"/>
              </a:ext>
            </a:extLst>
          </p:cNvPr>
          <p:cNvSpPr/>
          <p:nvPr userDrawn="1"/>
        </p:nvSpPr>
        <p:spPr>
          <a:xfrm flipH="1">
            <a:off x="3019106" y="4834308"/>
            <a:ext cx="441512" cy="548138"/>
          </a:xfrm>
          <a:prstGeom prst="line">
            <a:avLst/>
          </a:prstGeom>
          <a:ln w="38100" cap="flat">
            <a:solidFill>
              <a:srgbClr val="737373"/>
            </a:solidFill>
            <a:prstDash val="solid"/>
            <a:headEnd type="none" w="sm" len="sm"/>
            <a:tailEnd type="arrow" w="med" len="sm"/>
          </a:ln>
        </p:spPr>
        <p:txBody>
          <a:bodyPr/>
          <a:lstStyle/>
          <a:p>
            <a:endParaRPr lang="en-GB"/>
          </a:p>
        </p:txBody>
      </p:sp>
      <p:sp>
        <p:nvSpPr>
          <p:cNvPr id="77" name="AutoShape 13">
            <a:extLst>
              <a:ext uri="{FF2B5EF4-FFF2-40B4-BE49-F238E27FC236}">
                <a16:creationId xmlns:a16="http://schemas.microsoft.com/office/drawing/2014/main" id="{C5EDB3AE-3514-06DE-0015-6D83543E9BE1}"/>
              </a:ext>
            </a:extLst>
          </p:cNvPr>
          <p:cNvSpPr/>
          <p:nvPr userDrawn="1"/>
        </p:nvSpPr>
        <p:spPr>
          <a:xfrm>
            <a:off x="8174541" y="3992857"/>
            <a:ext cx="558243" cy="204467"/>
          </a:xfrm>
          <a:prstGeom prst="line">
            <a:avLst/>
          </a:prstGeom>
          <a:ln w="38100" cap="flat">
            <a:solidFill>
              <a:srgbClr val="737373"/>
            </a:solidFill>
            <a:prstDash val="solid"/>
            <a:headEnd type="none" w="sm" len="sm"/>
            <a:tailEnd type="arrow" w="med" len="sm"/>
          </a:ln>
        </p:spPr>
        <p:txBody>
          <a:bodyPr/>
          <a:lstStyle/>
          <a:p>
            <a:endParaRPr lang="en-GB"/>
          </a:p>
        </p:txBody>
      </p:sp>
      <p:sp>
        <p:nvSpPr>
          <p:cNvPr id="78" name="AutoShape 13">
            <a:extLst>
              <a:ext uri="{FF2B5EF4-FFF2-40B4-BE49-F238E27FC236}">
                <a16:creationId xmlns:a16="http://schemas.microsoft.com/office/drawing/2014/main" id="{D62C15D1-0396-CC7B-3135-5DEC9774C833}"/>
              </a:ext>
            </a:extLst>
          </p:cNvPr>
          <p:cNvSpPr/>
          <p:nvPr userDrawn="1"/>
        </p:nvSpPr>
        <p:spPr>
          <a:xfrm>
            <a:off x="7137673" y="5557229"/>
            <a:ext cx="837326" cy="127143"/>
          </a:xfrm>
          <a:prstGeom prst="line">
            <a:avLst/>
          </a:prstGeom>
          <a:ln w="38100" cap="flat">
            <a:solidFill>
              <a:srgbClr val="737373"/>
            </a:solidFill>
            <a:prstDash val="solid"/>
            <a:headEnd type="none" w="sm" len="sm"/>
            <a:tailEnd type="arrow" w="med" len="sm"/>
          </a:ln>
        </p:spPr>
        <p:txBody>
          <a:bodyPr/>
          <a:lstStyle/>
          <a:p>
            <a:endParaRPr lang="en-GB"/>
          </a:p>
        </p:txBody>
      </p:sp>
    </p:spTree>
    <p:extLst>
      <p:ext uri="{BB962C8B-B14F-4D97-AF65-F5344CB8AC3E}">
        <p14:creationId xmlns:p14="http://schemas.microsoft.com/office/powerpoint/2010/main" val="4258215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B18F-22EE-AD84-1B39-46C2179168B4}"/>
              </a:ext>
            </a:extLst>
          </p:cNvPr>
          <p:cNvSpPr>
            <a:spLocks noGrp="1"/>
          </p:cNvSpPr>
          <p:nvPr>
            <p:ph type="title" hasCustomPrompt="1"/>
          </p:nvPr>
        </p:nvSpPr>
        <p:spPr>
          <a:xfrm>
            <a:off x="4272540" y="324522"/>
            <a:ext cx="3688771" cy="1087208"/>
          </a:xfrm>
        </p:spPr>
        <p:txBody>
          <a:bodyPr>
            <a:normAutofit/>
          </a:bodyPr>
          <a:lstStyle>
            <a:lvl1pPr>
              <a:defRPr sz="4000">
                <a:solidFill>
                  <a:schemeClr val="tx1"/>
                </a:solidFill>
                <a:latin typeface="Montserrat" panose="02000505000000020004" pitchFamily="2" charset="0"/>
              </a:defRPr>
            </a:lvl1pPr>
          </a:lstStyle>
          <a:p>
            <a:r>
              <a:rPr lang="en-US"/>
              <a:t>Lorem Ipsum</a:t>
            </a:r>
            <a:endParaRPr lang="en-GB"/>
          </a:p>
        </p:txBody>
      </p:sp>
      <p:sp>
        <p:nvSpPr>
          <p:cNvPr id="3" name="Arrow: Chevron 2">
            <a:extLst>
              <a:ext uri="{FF2B5EF4-FFF2-40B4-BE49-F238E27FC236}">
                <a16:creationId xmlns:a16="http://schemas.microsoft.com/office/drawing/2014/main" id="{F6431412-67D4-4E2E-9ED2-5EE66F54A19F}"/>
              </a:ext>
            </a:extLst>
          </p:cNvPr>
          <p:cNvSpPr/>
          <p:nvPr userDrawn="1"/>
        </p:nvSpPr>
        <p:spPr>
          <a:xfrm>
            <a:off x="4310743" y="1739670"/>
            <a:ext cx="3570514" cy="914400"/>
          </a:xfrm>
          <a:prstGeom prst="chevron">
            <a:avLst/>
          </a:prstGeom>
          <a:solidFill>
            <a:srgbClr val="737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Arrow: Chevron 3">
            <a:extLst>
              <a:ext uri="{FF2B5EF4-FFF2-40B4-BE49-F238E27FC236}">
                <a16:creationId xmlns:a16="http://schemas.microsoft.com/office/drawing/2014/main" id="{F0AFA0B6-9B91-2885-9B21-97494D56A4F7}"/>
              </a:ext>
            </a:extLst>
          </p:cNvPr>
          <p:cNvSpPr/>
          <p:nvPr userDrawn="1"/>
        </p:nvSpPr>
        <p:spPr>
          <a:xfrm>
            <a:off x="5138056" y="3525614"/>
            <a:ext cx="3570514" cy="914400"/>
          </a:xfrm>
          <a:prstGeom prst="chevron">
            <a:avLst/>
          </a:prstGeom>
          <a:solidFill>
            <a:srgbClr val="47B5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rrow: Chevron 4">
            <a:extLst>
              <a:ext uri="{FF2B5EF4-FFF2-40B4-BE49-F238E27FC236}">
                <a16:creationId xmlns:a16="http://schemas.microsoft.com/office/drawing/2014/main" id="{8D572A56-1FD5-E0E7-322F-169AA894FFB3}"/>
              </a:ext>
            </a:extLst>
          </p:cNvPr>
          <p:cNvSpPr/>
          <p:nvPr userDrawn="1"/>
        </p:nvSpPr>
        <p:spPr>
          <a:xfrm>
            <a:off x="4789714" y="5309514"/>
            <a:ext cx="3570514" cy="914400"/>
          </a:xfrm>
          <a:prstGeom prst="chevron">
            <a:avLst/>
          </a:prstGeom>
          <a:solidFill>
            <a:srgbClr val="47B5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Arrow: Chevron 5">
            <a:extLst>
              <a:ext uri="{FF2B5EF4-FFF2-40B4-BE49-F238E27FC236}">
                <a16:creationId xmlns:a16="http://schemas.microsoft.com/office/drawing/2014/main" id="{1EAC6BAC-3604-AB6F-15CD-C99A6C08813E}"/>
              </a:ext>
            </a:extLst>
          </p:cNvPr>
          <p:cNvSpPr/>
          <p:nvPr userDrawn="1"/>
        </p:nvSpPr>
        <p:spPr>
          <a:xfrm rot="10800000">
            <a:off x="4136573" y="4395114"/>
            <a:ext cx="3570514" cy="914400"/>
          </a:xfrm>
          <a:prstGeom prst="chevron">
            <a:avLst/>
          </a:prstGeom>
          <a:solidFill>
            <a:srgbClr val="737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Arrow: Chevron 6">
            <a:extLst>
              <a:ext uri="{FF2B5EF4-FFF2-40B4-BE49-F238E27FC236}">
                <a16:creationId xmlns:a16="http://schemas.microsoft.com/office/drawing/2014/main" id="{5ED6A20E-2DEE-2496-DA76-B2D55CADB856}"/>
              </a:ext>
            </a:extLst>
          </p:cNvPr>
          <p:cNvSpPr/>
          <p:nvPr userDrawn="1"/>
        </p:nvSpPr>
        <p:spPr>
          <a:xfrm rot="10800000">
            <a:off x="3628573" y="2656114"/>
            <a:ext cx="3570514" cy="914400"/>
          </a:xfrm>
          <a:prstGeom prst="chevron">
            <a:avLst/>
          </a:prstGeom>
          <a:solidFill>
            <a:srgbClr val="47B5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 Placeholder 8">
            <a:extLst>
              <a:ext uri="{FF2B5EF4-FFF2-40B4-BE49-F238E27FC236}">
                <a16:creationId xmlns:a16="http://schemas.microsoft.com/office/drawing/2014/main" id="{DB914390-BD23-66FB-FD91-91A1E1FBEFD2}"/>
              </a:ext>
            </a:extLst>
          </p:cNvPr>
          <p:cNvSpPr>
            <a:spLocks noGrp="1"/>
          </p:cNvSpPr>
          <p:nvPr>
            <p:ph type="body" sz="quarter" idx="10"/>
          </p:nvPr>
        </p:nvSpPr>
        <p:spPr>
          <a:xfrm>
            <a:off x="1263082" y="2404837"/>
            <a:ext cx="2249488" cy="807818"/>
          </a:xfrm>
        </p:spPr>
        <p:txBody>
          <a:bodyPr/>
          <a:lstStyle>
            <a:lvl1pPr>
              <a:defRPr>
                <a:solidFill>
                  <a:schemeClr val="tx1"/>
                </a:solidFill>
              </a:defRPr>
            </a:lvl1pPr>
          </a:lstStyle>
          <a:p>
            <a:pPr lvl="0"/>
            <a:r>
              <a:rPr lang="en-US"/>
              <a:t>Click to edit</a:t>
            </a:r>
          </a:p>
        </p:txBody>
      </p:sp>
      <p:sp>
        <p:nvSpPr>
          <p:cNvPr id="10" name="Text Placeholder 8">
            <a:extLst>
              <a:ext uri="{FF2B5EF4-FFF2-40B4-BE49-F238E27FC236}">
                <a16:creationId xmlns:a16="http://schemas.microsoft.com/office/drawing/2014/main" id="{60F11243-E762-242D-7D44-9CEA1E5E4F25}"/>
              </a:ext>
            </a:extLst>
          </p:cNvPr>
          <p:cNvSpPr>
            <a:spLocks noGrp="1"/>
          </p:cNvSpPr>
          <p:nvPr>
            <p:ph type="body" sz="quarter" idx="11"/>
          </p:nvPr>
        </p:nvSpPr>
        <p:spPr>
          <a:xfrm>
            <a:off x="9013370" y="5202931"/>
            <a:ext cx="2249488" cy="812521"/>
          </a:xfrm>
        </p:spPr>
        <p:txBody>
          <a:bodyPr/>
          <a:lstStyle>
            <a:lvl1pPr>
              <a:defRPr>
                <a:solidFill>
                  <a:schemeClr val="tx1"/>
                </a:solidFill>
              </a:defRPr>
            </a:lvl1pPr>
          </a:lstStyle>
          <a:p>
            <a:pPr lvl="0"/>
            <a:r>
              <a:rPr lang="en-US"/>
              <a:t>Click to edit</a:t>
            </a:r>
          </a:p>
        </p:txBody>
      </p:sp>
      <p:sp>
        <p:nvSpPr>
          <p:cNvPr id="11" name="Text Placeholder 8">
            <a:extLst>
              <a:ext uri="{FF2B5EF4-FFF2-40B4-BE49-F238E27FC236}">
                <a16:creationId xmlns:a16="http://schemas.microsoft.com/office/drawing/2014/main" id="{35269FDB-1DFD-220F-2C64-204A29A7A419}"/>
              </a:ext>
            </a:extLst>
          </p:cNvPr>
          <p:cNvSpPr>
            <a:spLocks noGrp="1"/>
          </p:cNvSpPr>
          <p:nvPr>
            <p:ph type="body" sz="quarter" idx="12"/>
          </p:nvPr>
        </p:nvSpPr>
        <p:spPr>
          <a:xfrm>
            <a:off x="8679430" y="1665055"/>
            <a:ext cx="2249488" cy="911678"/>
          </a:xfrm>
        </p:spPr>
        <p:txBody>
          <a:bodyPr/>
          <a:lstStyle>
            <a:lvl1pPr>
              <a:defRPr>
                <a:solidFill>
                  <a:schemeClr val="tx1"/>
                </a:solidFill>
              </a:defRPr>
            </a:lvl1pPr>
          </a:lstStyle>
          <a:p>
            <a:pPr lvl="0"/>
            <a:r>
              <a:rPr lang="en-US"/>
              <a:t>Click to edit</a:t>
            </a:r>
          </a:p>
        </p:txBody>
      </p:sp>
      <p:sp>
        <p:nvSpPr>
          <p:cNvPr id="12" name="Text Placeholder 8">
            <a:extLst>
              <a:ext uri="{FF2B5EF4-FFF2-40B4-BE49-F238E27FC236}">
                <a16:creationId xmlns:a16="http://schemas.microsoft.com/office/drawing/2014/main" id="{35DC042F-91F8-0711-860C-C750EA6339FD}"/>
              </a:ext>
            </a:extLst>
          </p:cNvPr>
          <p:cNvSpPr>
            <a:spLocks noGrp="1"/>
          </p:cNvSpPr>
          <p:nvPr>
            <p:ph type="body" sz="quarter" idx="13"/>
          </p:nvPr>
        </p:nvSpPr>
        <p:spPr>
          <a:xfrm>
            <a:off x="1444736" y="4395114"/>
            <a:ext cx="2249488" cy="807817"/>
          </a:xfrm>
        </p:spPr>
        <p:txBody>
          <a:bodyPr/>
          <a:lstStyle>
            <a:lvl1pPr>
              <a:defRPr>
                <a:solidFill>
                  <a:schemeClr val="tx1"/>
                </a:solidFill>
              </a:defRPr>
            </a:lvl1pPr>
          </a:lstStyle>
          <a:p>
            <a:pPr lvl="0"/>
            <a:r>
              <a:rPr lang="en-US"/>
              <a:t>Click to edit</a:t>
            </a:r>
          </a:p>
        </p:txBody>
      </p:sp>
      <p:sp>
        <p:nvSpPr>
          <p:cNvPr id="13" name="Text Placeholder 8">
            <a:extLst>
              <a:ext uri="{FF2B5EF4-FFF2-40B4-BE49-F238E27FC236}">
                <a16:creationId xmlns:a16="http://schemas.microsoft.com/office/drawing/2014/main" id="{E214D6FD-68C4-1916-3967-831FC40DBE6F}"/>
              </a:ext>
            </a:extLst>
          </p:cNvPr>
          <p:cNvSpPr>
            <a:spLocks noGrp="1"/>
          </p:cNvSpPr>
          <p:nvPr>
            <p:ph type="body" sz="quarter" idx="14"/>
          </p:nvPr>
        </p:nvSpPr>
        <p:spPr>
          <a:xfrm>
            <a:off x="9013367" y="3306992"/>
            <a:ext cx="2249488" cy="812521"/>
          </a:xfrm>
        </p:spPr>
        <p:txBody>
          <a:bodyPr/>
          <a:lstStyle>
            <a:lvl1pPr>
              <a:defRPr>
                <a:solidFill>
                  <a:schemeClr val="tx1"/>
                </a:solidFill>
              </a:defRPr>
            </a:lvl1pPr>
          </a:lstStyle>
          <a:p>
            <a:pPr lvl="0"/>
            <a:r>
              <a:rPr lang="en-US"/>
              <a:t>Click to edit</a:t>
            </a:r>
          </a:p>
        </p:txBody>
      </p:sp>
      <p:sp>
        <p:nvSpPr>
          <p:cNvPr id="14" name="Text Placeholder 8">
            <a:extLst>
              <a:ext uri="{FF2B5EF4-FFF2-40B4-BE49-F238E27FC236}">
                <a16:creationId xmlns:a16="http://schemas.microsoft.com/office/drawing/2014/main" id="{95473758-F416-CD5F-56E3-DE503BEA1F25}"/>
              </a:ext>
            </a:extLst>
          </p:cNvPr>
          <p:cNvSpPr>
            <a:spLocks noGrp="1"/>
          </p:cNvSpPr>
          <p:nvPr>
            <p:ph type="body" sz="quarter" idx="15"/>
          </p:nvPr>
        </p:nvSpPr>
        <p:spPr>
          <a:xfrm>
            <a:off x="4557485" y="2856224"/>
            <a:ext cx="2249488" cy="468323"/>
          </a:xfrm>
        </p:spPr>
        <p:txBody>
          <a:bodyPr>
            <a:normAutofit/>
          </a:bodyPr>
          <a:lstStyle>
            <a:lvl1pPr>
              <a:defRPr sz="2400">
                <a:solidFill>
                  <a:srgbClr val="E9ECF4"/>
                </a:solidFill>
              </a:defRPr>
            </a:lvl1pPr>
          </a:lstStyle>
          <a:p>
            <a:pPr lvl="0"/>
            <a:r>
              <a:rPr lang="en-US"/>
              <a:t>Click to edit</a:t>
            </a:r>
          </a:p>
        </p:txBody>
      </p:sp>
      <p:sp>
        <p:nvSpPr>
          <p:cNvPr id="15" name="Text Placeholder 8">
            <a:extLst>
              <a:ext uri="{FF2B5EF4-FFF2-40B4-BE49-F238E27FC236}">
                <a16:creationId xmlns:a16="http://schemas.microsoft.com/office/drawing/2014/main" id="{9238E3FA-EFAE-1494-8C5F-0AD656F5ED74}"/>
              </a:ext>
            </a:extLst>
          </p:cNvPr>
          <p:cNvSpPr>
            <a:spLocks noGrp="1"/>
          </p:cNvSpPr>
          <p:nvPr>
            <p:ph type="body" sz="quarter" idx="16"/>
          </p:nvPr>
        </p:nvSpPr>
        <p:spPr>
          <a:xfrm>
            <a:off x="5711823" y="3748652"/>
            <a:ext cx="2249488" cy="468323"/>
          </a:xfrm>
        </p:spPr>
        <p:txBody>
          <a:bodyPr>
            <a:normAutofit/>
          </a:bodyPr>
          <a:lstStyle>
            <a:lvl1pPr>
              <a:defRPr sz="2400">
                <a:solidFill>
                  <a:srgbClr val="E9ECF4"/>
                </a:solidFill>
              </a:defRPr>
            </a:lvl1pPr>
          </a:lstStyle>
          <a:p>
            <a:pPr lvl="0"/>
            <a:r>
              <a:rPr lang="en-US"/>
              <a:t>Click to edit</a:t>
            </a:r>
          </a:p>
        </p:txBody>
      </p:sp>
      <p:sp>
        <p:nvSpPr>
          <p:cNvPr id="16" name="Text Placeholder 8">
            <a:extLst>
              <a:ext uri="{FF2B5EF4-FFF2-40B4-BE49-F238E27FC236}">
                <a16:creationId xmlns:a16="http://schemas.microsoft.com/office/drawing/2014/main" id="{33A8F222-D308-F087-EC2C-EC4D8B80DB87}"/>
              </a:ext>
            </a:extLst>
          </p:cNvPr>
          <p:cNvSpPr>
            <a:spLocks noGrp="1"/>
          </p:cNvSpPr>
          <p:nvPr>
            <p:ph type="body" sz="quarter" idx="17"/>
          </p:nvPr>
        </p:nvSpPr>
        <p:spPr>
          <a:xfrm>
            <a:off x="4673825" y="4593201"/>
            <a:ext cx="2249488" cy="468323"/>
          </a:xfrm>
        </p:spPr>
        <p:txBody>
          <a:bodyPr>
            <a:normAutofit/>
          </a:bodyPr>
          <a:lstStyle>
            <a:lvl1pPr>
              <a:defRPr sz="2400">
                <a:solidFill>
                  <a:srgbClr val="E9ECF4"/>
                </a:solidFill>
              </a:defRPr>
            </a:lvl1pPr>
          </a:lstStyle>
          <a:p>
            <a:pPr lvl="0"/>
            <a:r>
              <a:rPr lang="en-US"/>
              <a:t>Click to edit</a:t>
            </a:r>
          </a:p>
        </p:txBody>
      </p:sp>
      <p:sp>
        <p:nvSpPr>
          <p:cNvPr id="17" name="Text Placeholder 8">
            <a:extLst>
              <a:ext uri="{FF2B5EF4-FFF2-40B4-BE49-F238E27FC236}">
                <a16:creationId xmlns:a16="http://schemas.microsoft.com/office/drawing/2014/main" id="{7B8EFB69-7D76-50DD-90EE-11AE9BBA6F3A}"/>
              </a:ext>
            </a:extLst>
          </p:cNvPr>
          <p:cNvSpPr>
            <a:spLocks noGrp="1"/>
          </p:cNvSpPr>
          <p:nvPr>
            <p:ph type="body" sz="quarter" idx="18"/>
          </p:nvPr>
        </p:nvSpPr>
        <p:spPr>
          <a:xfrm>
            <a:off x="4942397" y="1912923"/>
            <a:ext cx="2249488" cy="468323"/>
          </a:xfrm>
        </p:spPr>
        <p:txBody>
          <a:bodyPr>
            <a:normAutofit/>
          </a:bodyPr>
          <a:lstStyle>
            <a:lvl1pPr>
              <a:defRPr sz="2400">
                <a:solidFill>
                  <a:srgbClr val="E9ECF4"/>
                </a:solidFill>
              </a:defRPr>
            </a:lvl1pPr>
          </a:lstStyle>
          <a:p>
            <a:pPr lvl="0"/>
            <a:r>
              <a:rPr lang="en-US"/>
              <a:t>Click to edit</a:t>
            </a:r>
          </a:p>
        </p:txBody>
      </p:sp>
      <p:sp>
        <p:nvSpPr>
          <p:cNvPr id="18" name="Text Placeholder 8">
            <a:extLst>
              <a:ext uri="{FF2B5EF4-FFF2-40B4-BE49-F238E27FC236}">
                <a16:creationId xmlns:a16="http://schemas.microsoft.com/office/drawing/2014/main" id="{4E8012A5-F715-9AEA-AEF7-9F65522F3427}"/>
              </a:ext>
            </a:extLst>
          </p:cNvPr>
          <p:cNvSpPr>
            <a:spLocks noGrp="1"/>
          </p:cNvSpPr>
          <p:nvPr>
            <p:ph type="body" sz="quarter" idx="19"/>
          </p:nvPr>
        </p:nvSpPr>
        <p:spPr>
          <a:xfrm>
            <a:off x="5457599" y="5532552"/>
            <a:ext cx="2249488" cy="468323"/>
          </a:xfrm>
        </p:spPr>
        <p:txBody>
          <a:bodyPr>
            <a:normAutofit/>
          </a:bodyPr>
          <a:lstStyle>
            <a:lvl1pPr>
              <a:defRPr sz="2400">
                <a:solidFill>
                  <a:srgbClr val="E9ECF4"/>
                </a:solidFill>
              </a:defRPr>
            </a:lvl1pPr>
          </a:lstStyle>
          <a:p>
            <a:pPr lvl="0"/>
            <a:r>
              <a:rPr lang="en-US"/>
              <a:t>Click to edit</a:t>
            </a:r>
          </a:p>
        </p:txBody>
      </p:sp>
    </p:spTree>
    <p:extLst>
      <p:ext uri="{BB962C8B-B14F-4D97-AF65-F5344CB8AC3E}">
        <p14:creationId xmlns:p14="http://schemas.microsoft.com/office/powerpoint/2010/main" val="3952258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FB296410-886A-2F01-6266-7D9EC83F444B}"/>
              </a:ext>
            </a:extLst>
          </p:cNvPr>
          <p:cNvSpPr/>
          <p:nvPr userDrawn="1"/>
        </p:nvSpPr>
        <p:spPr>
          <a:xfrm>
            <a:off x="0" y="-130487"/>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8" name="Freeform 8">
            <a:extLst>
              <a:ext uri="{FF2B5EF4-FFF2-40B4-BE49-F238E27FC236}">
                <a16:creationId xmlns:a16="http://schemas.microsoft.com/office/drawing/2014/main" id="{49A7D24F-CE8C-506B-7FFD-42DF94B1519B}"/>
              </a:ext>
            </a:extLst>
          </p:cNvPr>
          <p:cNvSpPr/>
          <p:nvPr userDrawn="1"/>
        </p:nvSpPr>
        <p:spPr>
          <a:xfrm rot="-10800000">
            <a:off x="590308" y="304922"/>
            <a:ext cx="11075641" cy="45719"/>
          </a:xfrm>
          <a:custGeom>
            <a:avLst/>
            <a:gdLst/>
            <a:ahLst/>
            <a:cxnLst/>
            <a:rect l="l" t="t" r="r" b="b"/>
            <a:pathLst>
              <a:path w="15712522" h="69333">
                <a:moveTo>
                  <a:pt x="0" y="0"/>
                </a:moveTo>
                <a:lnTo>
                  <a:pt x="15712522" y="0"/>
                </a:lnTo>
                <a:lnTo>
                  <a:pt x="15712522" y="69333"/>
                </a:lnTo>
                <a:lnTo>
                  <a:pt x="0" y="69333"/>
                </a:lnTo>
                <a:lnTo>
                  <a:pt x="0" y="0"/>
                </a:lnTo>
                <a:close/>
              </a:path>
            </a:pathLst>
          </a:custGeom>
          <a:blipFill>
            <a:blip r:embed="rId3"/>
            <a:stretch>
              <a:fillRect l="-6562" t="-30494945" r="-320502" b="-38059520"/>
            </a:stretch>
          </a:blipFill>
        </p:spPr>
        <p:txBody>
          <a:bodyPr/>
          <a:lstStyle/>
          <a:p>
            <a:endParaRPr lang="en-GB"/>
          </a:p>
        </p:txBody>
      </p:sp>
      <p:sp>
        <p:nvSpPr>
          <p:cNvPr id="12" name="Freeform 8">
            <a:extLst>
              <a:ext uri="{FF2B5EF4-FFF2-40B4-BE49-F238E27FC236}">
                <a16:creationId xmlns:a16="http://schemas.microsoft.com/office/drawing/2014/main" id="{9D53A541-7F6D-4F79-80CA-A1FCD62183BB}"/>
              </a:ext>
            </a:extLst>
          </p:cNvPr>
          <p:cNvSpPr/>
          <p:nvPr userDrawn="1"/>
        </p:nvSpPr>
        <p:spPr>
          <a:xfrm rot="-10800000">
            <a:off x="590308" y="6424288"/>
            <a:ext cx="11075641" cy="45719"/>
          </a:xfrm>
          <a:custGeom>
            <a:avLst/>
            <a:gdLst/>
            <a:ahLst/>
            <a:cxnLst/>
            <a:rect l="l" t="t" r="r" b="b"/>
            <a:pathLst>
              <a:path w="15712522" h="69333">
                <a:moveTo>
                  <a:pt x="0" y="0"/>
                </a:moveTo>
                <a:lnTo>
                  <a:pt x="15712522" y="0"/>
                </a:lnTo>
                <a:lnTo>
                  <a:pt x="15712522" y="69333"/>
                </a:lnTo>
                <a:lnTo>
                  <a:pt x="0" y="69333"/>
                </a:lnTo>
                <a:lnTo>
                  <a:pt x="0" y="0"/>
                </a:lnTo>
                <a:close/>
              </a:path>
            </a:pathLst>
          </a:custGeom>
          <a:blipFill>
            <a:blip r:embed="rId3"/>
            <a:stretch>
              <a:fillRect l="-6562" t="-30494945" r="-320502" b="-38059520"/>
            </a:stretch>
          </a:blipFill>
        </p:spPr>
        <p:txBody>
          <a:bodyPr/>
          <a:lstStyle/>
          <a:p>
            <a:endParaRPr lang="en-GB"/>
          </a:p>
        </p:txBody>
      </p:sp>
      <p:sp>
        <p:nvSpPr>
          <p:cNvPr id="13" name="Freeform 8">
            <a:extLst>
              <a:ext uri="{FF2B5EF4-FFF2-40B4-BE49-F238E27FC236}">
                <a16:creationId xmlns:a16="http://schemas.microsoft.com/office/drawing/2014/main" id="{DBD3FCB4-5592-2C77-1AB6-AF2B38664C21}"/>
              </a:ext>
            </a:extLst>
          </p:cNvPr>
          <p:cNvSpPr/>
          <p:nvPr userDrawn="1"/>
        </p:nvSpPr>
        <p:spPr>
          <a:xfrm rot="5400000">
            <a:off x="-2487220" y="3363649"/>
            <a:ext cx="6119366" cy="47630"/>
          </a:xfrm>
          <a:custGeom>
            <a:avLst/>
            <a:gdLst/>
            <a:ahLst/>
            <a:cxnLst/>
            <a:rect l="l" t="t" r="r" b="b"/>
            <a:pathLst>
              <a:path w="15712522" h="69333">
                <a:moveTo>
                  <a:pt x="0" y="0"/>
                </a:moveTo>
                <a:lnTo>
                  <a:pt x="15712522" y="0"/>
                </a:lnTo>
                <a:lnTo>
                  <a:pt x="15712522" y="69333"/>
                </a:lnTo>
                <a:lnTo>
                  <a:pt x="0" y="69333"/>
                </a:lnTo>
                <a:lnTo>
                  <a:pt x="0" y="0"/>
                </a:lnTo>
                <a:close/>
              </a:path>
            </a:pathLst>
          </a:custGeom>
          <a:blipFill>
            <a:blip r:embed="rId3"/>
            <a:stretch>
              <a:fillRect l="-6562" t="-30494945" r="-320502" b="-38059520"/>
            </a:stretch>
          </a:blipFill>
        </p:spPr>
        <p:txBody>
          <a:bodyPr/>
          <a:lstStyle/>
          <a:p>
            <a:endParaRPr lang="en-GB"/>
          </a:p>
        </p:txBody>
      </p:sp>
      <p:sp>
        <p:nvSpPr>
          <p:cNvPr id="15" name="Freeform 8">
            <a:extLst>
              <a:ext uri="{FF2B5EF4-FFF2-40B4-BE49-F238E27FC236}">
                <a16:creationId xmlns:a16="http://schemas.microsoft.com/office/drawing/2014/main" id="{FC7FA21C-B8AE-DC51-0525-94D47E33F5DC}"/>
              </a:ext>
            </a:extLst>
          </p:cNvPr>
          <p:cNvSpPr/>
          <p:nvPr userDrawn="1"/>
        </p:nvSpPr>
        <p:spPr>
          <a:xfrm rot="5400000">
            <a:off x="8626417" y="3365574"/>
            <a:ext cx="6119366" cy="47630"/>
          </a:xfrm>
          <a:custGeom>
            <a:avLst/>
            <a:gdLst/>
            <a:ahLst/>
            <a:cxnLst/>
            <a:rect l="l" t="t" r="r" b="b"/>
            <a:pathLst>
              <a:path w="15712522" h="69333">
                <a:moveTo>
                  <a:pt x="0" y="0"/>
                </a:moveTo>
                <a:lnTo>
                  <a:pt x="15712522" y="0"/>
                </a:lnTo>
                <a:lnTo>
                  <a:pt x="15712522" y="69333"/>
                </a:lnTo>
                <a:lnTo>
                  <a:pt x="0" y="69333"/>
                </a:lnTo>
                <a:lnTo>
                  <a:pt x="0" y="0"/>
                </a:lnTo>
                <a:close/>
              </a:path>
            </a:pathLst>
          </a:custGeom>
          <a:blipFill>
            <a:blip r:embed="rId3"/>
            <a:stretch>
              <a:fillRect l="-6562" t="-30494945" r="-320502" b="-38059520"/>
            </a:stretch>
          </a:blipFill>
        </p:spPr>
        <p:txBody>
          <a:bodyPr/>
          <a:lstStyle/>
          <a:p>
            <a:endParaRPr lang="en-GB"/>
          </a:p>
        </p:txBody>
      </p:sp>
      <p:sp>
        <p:nvSpPr>
          <p:cNvPr id="18" name="Text Placeholder 17">
            <a:extLst>
              <a:ext uri="{FF2B5EF4-FFF2-40B4-BE49-F238E27FC236}">
                <a16:creationId xmlns:a16="http://schemas.microsoft.com/office/drawing/2014/main" id="{1E25D3F9-A1D9-4B98-5043-9FA13F2CC17F}"/>
              </a:ext>
            </a:extLst>
          </p:cNvPr>
          <p:cNvSpPr>
            <a:spLocks noGrp="1"/>
          </p:cNvSpPr>
          <p:nvPr>
            <p:ph type="body" sz="quarter" idx="10" hasCustomPrompt="1"/>
          </p:nvPr>
        </p:nvSpPr>
        <p:spPr>
          <a:xfrm>
            <a:off x="3332550" y="2300288"/>
            <a:ext cx="5387244" cy="1128712"/>
          </a:xfrm>
        </p:spPr>
        <p:txBody>
          <a:bodyPr>
            <a:noAutofit/>
          </a:bodyPr>
          <a:lstStyle>
            <a:lvl1pPr>
              <a:defRPr sz="5400">
                <a:solidFill>
                  <a:srgbClr val="E9ECF4"/>
                </a:solidFill>
                <a:latin typeface="Montserrat" panose="02000505000000020004" pitchFamily="2" charset="0"/>
              </a:defRPr>
            </a:lvl1pPr>
          </a:lstStyle>
          <a:p>
            <a:pPr lvl="0"/>
            <a:r>
              <a:rPr lang="en-US"/>
              <a:t>LOREM IPSUM</a:t>
            </a:r>
          </a:p>
        </p:txBody>
      </p:sp>
      <p:sp>
        <p:nvSpPr>
          <p:cNvPr id="20" name="Text Placeholder 17">
            <a:extLst>
              <a:ext uri="{FF2B5EF4-FFF2-40B4-BE49-F238E27FC236}">
                <a16:creationId xmlns:a16="http://schemas.microsoft.com/office/drawing/2014/main" id="{84EFC735-643D-4756-6274-AD64007D7CC3}"/>
              </a:ext>
            </a:extLst>
          </p:cNvPr>
          <p:cNvSpPr>
            <a:spLocks noGrp="1"/>
          </p:cNvSpPr>
          <p:nvPr>
            <p:ph type="body" sz="quarter" idx="11"/>
          </p:nvPr>
        </p:nvSpPr>
        <p:spPr>
          <a:xfrm>
            <a:off x="3568339" y="3932081"/>
            <a:ext cx="5055322" cy="605168"/>
          </a:xfrm>
        </p:spPr>
        <p:txBody>
          <a:bodyPr>
            <a:noAutofit/>
          </a:bodyPr>
          <a:lstStyle>
            <a:lvl1pPr>
              <a:defRPr sz="2800">
                <a:solidFill>
                  <a:srgbClr val="E9ECF4"/>
                </a:solidFill>
              </a:defRPr>
            </a:lvl1pPr>
            <a:lvl4pPr marL="1371600" indent="0">
              <a:buNone/>
              <a:defRPr/>
            </a:lvl4pPr>
          </a:lstStyle>
          <a:p>
            <a:pPr lvl="0"/>
            <a:r>
              <a:rPr lang="en-US"/>
              <a:t>Click to edit Master text style</a:t>
            </a:r>
          </a:p>
        </p:txBody>
      </p:sp>
    </p:spTree>
    <p:extLst>
      <p:ext uri="{BB962C8B-B14F-4D97-AF65-F5344CB8AC3E}">
        <p14:creationId xmlns:p14="http://schemas.microsoft.com/office/powerpoint/2010/main" val="1841277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36898-5830-8A6D-C4C6-670E45E66792}"/>
              </a:ext>
            </a:extLst>
          </p:cNvPr>
          <p:cNvSpPr>
            <a:spLocks noGrp="1"/>
          </p:cNvSpPr>
          <p:nvPr>
            <p:ph type="ctrTitle" hasCustomPrompt="1"/>
          </p:nvPr>
        </p:nvSpPr>
        <p:spPr>
          <a:xfrm>
            <a:off x="6877049" y="733440"/>
            <a:ext cx="2525368" cy="636128"/>
          </a:xfrm>
        </p:spPr>
        <p:txBody>
          <a:bodyPr anchor="b">
            <a:normAutofit/>
          </a:bodyPr>
          <a:lstStyle>
            <a:lvl1pPr algn="l">
              <a:defRPr sz="3600" b="0">
                <a:solidFill>
                  <a:schemeClr val="tx1"/>
                </a:solidFill>
                <a:latin typeface="Montserrat" panose="02000505000000020004" pitchFamily="2" charset="0"/>
              </a:defRPr>
            </a:lvl1pPr>
          </a:lstStyle>
          <a:p>
            <a:r>
              <a:rPr lang="en-US"/>
              <a:t>Contents</a:t>
            </a:r>
            <a:endParaRPr lang="en-GB"/>
          </a:p>
        </p:txBody>
      </p:sp>
      <p:sp>
        <p:nvSpPr>
          <p:cNvPr id="4" name="Date Placeholder 3">
            <a:extLst>
              <a:ext uri="{FF2B5EF4-FFF2-40B4-BE49-F238E27FC236}">
                <a16:creationId xmlns:a16="http://schemas.microsoft.com/office/drawing/2014/main" id="{4E93FA2C-88C7-4027-0B59-7E5E42BC0E6A}"/>
              </a:ext>
            </a:extLst>
          </p:cNvPr>
          <p:cNvSpPr>
            <a:spLocks noGrp="1"/>
          </p:cNvSpPr>
          <p:nvPr>
            <p:ph type="dt" sz="half" idx="10"/>
          </p:nvPr>
        </p:nvSpPr>
        <p:spPr>
          <a:xfrm>
            <a:off x="1152237" y="3246437"/>
            <a:ext cx="2743200" cy="365125"/>
          </a:xfrm>
          <a:prstGeom prst="rect">
            <a:avLst/>
          </a:prstGeom>
        </p:spPr>
        <p:txBody>
          <a:bodyPr/>
          <a:lstStyle>
            <a:lvl1pPr>
              <a:defRPr>
                <a:solidFill>
                  <a:srgbClr val="737373"/>
                </a:solidFill>
              </a:defRPr>
            </a:lvl1pPr>
          </a:lstStyle>
          <a:p>
            <a:fld id="{7A1CF667-BFC1-4AE1-9835-18BBBCF656D7}" type="datetimeFigureOut">
              <a:rPr lang="en-GB" smtClean="0"/>
              <a:pPr/>
              <a:t>30/05/2025</a:t>
            </a:fld>
            <a:endParaRPr lang="en-GB"/>
          </a:p>
        </p:txBody>
      </p:sp>
      <p:sp>
        <p:nvSpPr>
          <p:cNvPr id="6" name="Slide Number Placeholder 5">
            <a:extLst>
              <a:ext uri="{FF2B5EF4-FFF2-40B4-BE49-F238E27FC236}">
                <a16:creationId xmlns:a16="http://schemas.microsoft.com/office/drawing/2014/main" id="{ED46DC48-CEAD-734C-D923-0F9F7F69587D}"/>
              </a:ext>
            </a:extLst>
          </p:cNvPr>
          <p:cNvSpPr>
            <a:spLocks noGrp="1"/>
          </p:cNvSpPr>
          <p:nvPr>
            <p:ph type="sldNum" sz="quarter" idx="12"/>
          </p:nvPr>
        </p:nvSpPr>
        <p:spPr>
          <a:xfrm>
            <a:off x="2000835" y="1517705"/>
            <a:ext cx="10191166" cy="4380075"/>
          </a:xfrm>
          <a:prstGeom prst="rect">
            <a:avLst/>
          </a:prstGeom>
          <a:noFill/>
        </p:spPr>
        <p:txBody>
          <a:bodyPr/>
          <a:lstStyle>
            <a:lvl1pPr>
              <a:defRPr>
                <a:solidFill>
                  <a:srgbClr val="737373"/>
                </a:solidFill>
              </a:defRPr>
            </a:lvl1pPr>
          </a:lstStyle>
          <a:p>
            <a:r>
              <a:rPr lang="en-US"/>
              <a:t> </a:t>
            </a:r>
            <a:endParaRPr lang="en-GB"/>
          </a:p>
        </p:txBody>
      </p:sp>
      <p:pic>
        <p:nvPicPr>
          <p:cNvPr id="10" name="Picture 9" descr="A person sitting on a table&#10;&#10;AI-generated content may be incorrect.">
            <a:extLst>
              <a:ext uri="{FF2B5EF4-FFF2-40B4-BE49-F238E27FC236}">
                <a16:creationId xmlns:a16="http://schemas.microsoft.com/office/drawing/2014/main" id="{8FB80FC3-AA05-49CD-3A4E-0CEE336A402C}"/>
              </a:ext>
            </a:extLst>
          </p:cNvPr>
          <p:cNvPicPr>
            <a:picLocks noChangeAspect="1"/>
          </p:cNvPicPr>
          <p:nvPr userDrawn="1"/>
        </p:nvPicPr>
        <p:blipFill>
          <a:blip r:embed="rId2">
            <a:extLst>
              <a:ext uri="{28A0092B-C50C-407E-A947-70E740481C1C}">
                <a14:useLocalDpi xmlns:a14="http://schemas.microsoft.com/office/drawing/2010/main" val="0"/>
              </a:ext>
            </a:extLst>
          </a:blip>
          <a:srcRect l="12520" r="8472"/>
          <a:stretch/>
        </p:blipFill>
        <p:spPr>
          <a:xfrm>
            <a:off x="275994" y="1"/>
            <a:ext cx="3899191" cy="6650966"/>
          </a:xfrm>
          <a:prstGeom prst="rect">
            <a:avLst/>
          </a:prstGeom>
        </p:spPr>
      </p:pic>
      <p:sp>
        <p:nvSpPr>
          <p:cNvPr id="58" name="Text Placeholder 56">
            <a:extLst>
              <a:ext uri="{FF2B5EF4-FFF2-40B4-BE49-F238E27FC236}">
                <a16:creationId xmlns:a16="http://schemas.microsoft.com/office/drawing/2014/main" id="{147EBA3A-9027-1A5C-DFE3-CB9FDFB02BF4}"/>
              </a:ext>
            </a:extLst>
          </p:cNvPr>
          <p:cNvSpPr>
            <a:spLocks noGrp="1"/>
          </p:cNvSpPr>
          <p:nvPr>
            <p:ph type="body" sz="quarter" idx="19" hasCustomPrompt="1"/>
          </p:nvPr>
        </p:nvSpPr>
        <p:spPr>
          <a:xfrm>
            <a:off x="8092613" y="5036566"/>
            <a:ext cx="2493963" cy="387157"/>
          </a:xfrm>
        </p:spPr>
        <p:txBody>
          <a:bodyPr>
            <a:noAutofit/>
          </a:bodyPr>
          <a:lstStyle>
            <a:lvl1pPr>
              <a:defRPr sz="2000">
                <a:solidFill>
                  <a:srgbClr val="737373"/>
                </a:solidFill>
              </a:defRPr>
            </a:lvl1pPr>
          </a:lstStyle>
          <a:p>
            <a:pPr lvl="0"/>
            <a:r>
              <a:rPr lang="en-US"/>
              <a:t>Content</a:t>
            </a:r>
            <a:endParaRPr lang="en-GB"/>
          </a:p>
        </p:txBody>
      </p:sp>
      <p:sp>
        <p:nvSpPr>
          <p:cNvPr id="59" name="Text Placeholder 56">
            <a:extLst>
              <a:ext uri="{FF2B5EF4-FFF2-40B4-BE49-F238E27FC236}">
                <a16:creationId xmlns:a16="http://schemas.microsoft.com/office/drawing/2014/main" id="{D13B0A6F-BC63-20BE-2A35-A406A8473269}"/>
              </a:ext>
            </a:extLst>
          </p:cNvPr>
          <p:cNvSpPr>
            <a:spLocks noGrp="1"/>
          </p:cNvSpPr>
          <p:nvPr>
            <p:ph type="body" sz="quarter" idx="20" hasCustomPrompt="1"/>
          </p:nvPr>
        </p:nvSpPr>
        <p:spPr>
          <a:xfrm>
            <a:off x="8092614" y="4472566"/>
            <a:ext cx="2493963" cy="387157"/>
          </a:xfrm>
        </p:spPr>
        <p:txBody>
          <a:bodyPr>
            <a:noAutofit/>
          </a:bodyPr>
          <a:lstStyle>
            <a:lvl1pPr>
              <a:defRPr sz="2000">
                <a:solidFill>
                  <a:srgbClr val="737373"/>
                </a:solidFill>
              </a:defRPr>
            </a:lvl1pPr>
          </a:lstStyle>
          <a:p>
            <a:pPr lvl="0"/>
            <a:r>
              <a:rPr lang="en-US"/>
              <a:t>Analysis</a:t>
            </a:r>
            <a:endParaRPr lang="en-GB"/>
          </a:p>
        </p:txBody>
      </p:sp>
      <p:sp>
        <p:nvSpPr>
          <p:cNvPr id="60" name="Text Placeholder 56">
            <a:extLst>
              <a:ext uri="{FF2B5EF4-FFF2-40B4-BE49-F238E27FC236}">
                <a16:creationId xmlns:a16="http://schemas.microsoft.com/office/drawing/2014/main" id="{692E5BF6-D948-1B90-90A3-A087FDB74C15}"/>
              </a:ext>
            </a:extLst>
          </p:cNvPr>
          <p:cNvSpPr>
            <a:spLocks noGrp="1"/>
          </p:cNvSpPr>
          <p:nvPr>
            <p:ph type="body" sz="quarter" idx="21" hasCustomPrompt="1"/>
          </p:nvPr>
        </p:nvSpPr>
        <p:spPr>
          <a:xfrm>
            <a:off x="8092614" y="3276958"/>
            <a:ext cx="2493963" cy="387157"/>
          </a:xfrm>
        </p:spPr>
        <p:txBody>
          <a:bodyPr>
            <a:noAutofit/>
          </a:bodyPr>
          <a:lstStyle>
            <a:lvl1pPr>
              <a:defRPr sz="2000">
                <a:solidFill>
                  <a:srgbClr val="737373"/>
                </a:solidFill>
              </a:defRPr>
            </a:lvl1pPr>
          </a:lstStyle>
          <a:p>
            <a:pPr lvl="0"/>
            <a:r>
              <a:rPr lang="en-US"/>
              <a:t>Budget</a:t>
            </a:r>
            <a:endParaRPr lang="en-GB"/>
          </a:p>
        </p:txBody>
      </p:sp>
      <p:sp>
        <p:nvSpPr>
          <p:cNvPr id="61" name="Text Placeholder 56">
            <a:extLst>
              <a:ext uri="{FF2B5EF4-FFF2-40B4-BE49-F238E27FC236}">
                <a16:creationId xmlns:a16="http://schemas.microsoft.com/office/drawing/2014/main" id="{5F79474C-C45D-EC87-1BFC-8EFBDEF6D716}"/>
              </a:ext>
            </a:extLst>
          </p:cNvPr>
          <p:cNvSpPr>
            <a:spLocks noGrp="1"/>
          </p:cNvSpPr>
          <p:nvPr>
            <p:ph type="body" sz="quarter" idx="22" hasCustomPrompt="1"/>
          </p:nvPr>
        </p:nvSpPr>
        <p:spPr>
          <a:xfrm>
            <a:off x="8092616" y="3865045"/>
            <a:ext cx="2493963" cy="387157"/>
          </a:xfrm>
        </p:spPr>
        <p:txBody>
          <a:bodyPr>
            <a:noAutofit/>
          </a:bodyPr>
          <a:lstStyle>
            <a:lvl1pPr>
              <a:defRPr sz="2000">
                <a:solidFill>
                  <a:srgbClr val="737373"/>
                </a:solidFill>
              </a:defRPr>
            </a:lvl1pPr>
          </a:lstStyle>
          <a:p>
            <a:pPr lvl="0"/>
            <a:r>
              <a:rPr lang="en-US"/>
              <a:t>Content</a:t>
            </a:r>
            <a:endParaRPr lang="en-GB"/>
          </a:p>
        </p:txBody>
      </p:sp>
      <p:sp>
        <p:nvSpPr>
          <p:cNvPr id="62" name="Text Placeholder 56">
            <a:extLst>
              <a:ext uri="{FF2B5EF4-FFF2-40B4-BE49-F238E27FC236}">
                <a16:creationId xmlns:a16="http://schemas.microsoft.com/office/drawing/2014/main" id="{26D22D06-E8FF-EBBF-CC76-4BABC023D9FD}"/>
              </a:ext>
            </a:extLst>
          </p:cNvPr>
          <p:cNvSpPr>
            <a:spLocks noGrp="1"/>
          </p:cNvSpPr>
          <p:nvPr>
            <p:ph type="body" sz="quarter" idx="23" hasCustomPrompt="1"/>
          </p:nvPr>
        </p:nvSpPr>
        <p:spPr>
          <a:xfrm>
            <a:off x="8092615" y="2033309"/>
            <a:ext cx="2493963" cy="387157"/>
          </a:xfrm>
        </p:spPr>
        <p:txBody>
          <a:bodyPr>
            <a:noAutofit/>
          </a:bodyPr>
          <a:lstStyle>
            <a:lvl1pPr>
              <a:defRPr sz="2000">
                <a:solidFill>
                  <a:srgbClr val="737373"/>
                </a:solidFill>
              </a:defRPr>
            </a:lvl1pPr>
          </a:lstStyle>
          <a:p>
            <a:pPr lvl="0"/>
            <a:r>
              <a:rPr lang="en-US"/>
              <a:t>Structure</a:t>
            </a:r>
            <a:endParaRPr lang="en-GB"/>
          </a:p>
        </p:txBody>
      </p:sp>
      <p:sp>
        <p:nvSpPr>
          <p:cNvPr id="63" name="Text Placeholder 56">
            <a:extLst>
              <a:ext uri="{FF2B5EF4-FFF2-40B4-BE49-F238E27FC236}">
                <a16:creationId xmlns:a16="http://schemas.microsoft.com/office/drawing/2014/main" id="{D6FD5752-CAD2-3C8E-B1B8-640B212A3E0A}"/>
              </a:ext>
            </a:extLst>
          </p:cNvPr>
          <p:cNvSpPr>
            <a:spLocks noGrp="1"/>
          </p:cNvSpPr>
          <p:nvPr>
            <p:ph type="body" sz="quarter" idx="24" hasCustomPrompt="1"/>
          </p:nvPr>
        </p:nvSpPr>
        <p:spPr>
          <a:xfrm>
            <a:off x="8092614" y="2631841"/>
            <a:ext cx="2493963" cy="387157"/>
          </a:xfrm>
        </p:spPr>
        <p:txBody>
          <a:bodyPr/>
          <a:lstStyle>
            <a:lvl1pPr>
              <a:defRPr sz="2000">
                <a:solidFill>
                  <a:srgbClr val="737373"/>
                </a:solidFill>
              </a:defRPr>
            </a:lvl1pPr>
          </a:lstStyle>
          <a:p>
            <a:pPr lvl="0"/>
            <a:r>
              <a:rPr lang="en-US"/>
              <a:t>Content</a:t>
            </a:r>
            <a:endParaRPr lang="en-GB"/>
          </a:p>
        </p:txBody>
      </p:sp>
      <p:sp>
        <p:nvSpPr>
          <p:cNvPr id="24" name="Text Placeholder 56">
            <a:extLst>
              <a:ext uri="{FF2B5EF4-FFF2-40B4-BE49-F238E27FC236}">
                <a16:creationId xmlns:a16="http://schemas.microsoft.com/office/drawing/2014/main" id="{0072E334-ABE4-AB1D-C8A7-458EFCA4EBEE}"/>
              </a:ext>
            </a:extLst>
          </p:cNvPr>
          <p:cNvSpPr>
            <a:spLocks noGrp="1"/>
          </p:cNvSpPr>
          <p:nvPr>
            <p:ph type="body" sz="quarter" idx="37" hasCustomPrompt="1"/>
          </p:nvPr>
        </p:nvSpPr>
        <p:spPr>
          <a:xfrm>
            <a:off x="5026889" y="5020383"/>
            <a:ext cx="2493963" cy="387157"/>
          </a:xfrm>
        </p:spPr>
        <p:txBody>
          <a:bodyPr>
            <a:noAutofit/>
          </a:bodyPr>
          <a:lstStyle>
            <a:lvl1pPr>
              <a:defRPr sz="2000">
                <a:solidFill>
                  <a:srgbClr val="737373"/>
                </a:solidFill>
              </a:defRPr>
            </a:lvl1pPr>
          </a:lstStyle>
          <a:p>
            <a:pPr lvl="0"/>
            <a:r>
              <a:rPr lang="en-US"/>
              <a:t>Our Values </a:t>
            </a:r>
            <a:endParaRPr lang="en-GB"/>
          </a:p>
        </p:txBody>
      </p:sp>
      <p:sp>
        <p:nvSpPr>
          <p:cNvPr id="25" name="Text Placeholder 56">
            <a:extLst>
              <a:ext uri="{FF2B5EF4-FFF2-40B4-BE49-F238E27FC236}">
                <a16:creationId xmlns:a16="http://schemas.microsoft.com/office/drawing/2014/main" id="{5CF78C6D-1948-241C-1867-1278B3B3F755}"/>
              </a:ext>
            </a:extLst>
          </p:cNvPr>
          <p:cNvSpPr>
            <a:spLocks noGrp="1"/>
          </p:cNvSpPr>
          <p:nvPr>
            <p:ph type="body" sz="quarter" idx="38" hasCustomPrompt="1"/>
          </p:nvPr>
        </p:nvSpPr>
        <p:spPr>
          <a:xfrm>
            <a:off x="5026890" y="4456383"/>
            <a:ext cx="2493963" cy="387157"/>
          </a:xfrm>
        </p:spPr>
        <p:txBody>
          <a:bodyPr>
            <a:noAutofit/>
          </a:bodyPr>
          <a:lstStyle>
            <a:lvl1pPr>
              <a:defRPr sz="2000">
                <a:solidFill>
                  <a:srgbClr val="737373"/>
                </a:solidFill>
              </a:defRPr>
            </a:lvl1pPr>
          </a:lstStyle>
          <a:p>
            <a:pPr lvl="0"/>
            <a:r>
              <a:rPr lang="en-US"/>
              <a:t>Vision &amp; Mission</a:t>
            </a:r>
            <a:endParaRPr lang="en-GB"/>
          </a:p>
        </p:txBody>
      </p:sp>
      <p:sp>
        <p:nvSpPr>
          <p:cNvPr id="26" name="Text Placeholder 56">
            <a:extLst>
              <a:ext uri="{FF2B5EF4-FFF2-40B4-BE49-F238E27FC236}">
                <a16:creationId xmlns:a16="http://schemas.microsoft.com/office/drawing/2014/main" id="{C865823E-0464-02AA-CE11-9659BC21895D}"/>
              </a:ext>
            </a:extLst>
          </p:cNvPr>
          <p:cNvSpPr>
            <a:spLocks noGrp="1"/>
          </p:cNvSpPr>
          <p:nvPr>
            <p:ph type="body" sz="quarter" idx="39" hasCustomPrompt="1"/>
          </p:nvPr>
        </p:nvSpPr>
        <p:spPr>
          <a:xfrm>
            <a:off x="5026890" y="3260775"/>
            <a:ext cx="2493963" cy="387157"/>
          </a:xfrm>
        </p:spPr>
        <p:txBody>
          <a:bodyPr>
            <a:noAutofit/>
          </a:bodyPr>
          <a:lstStyle>
            <a:lvl1pPr>
              <a:defRPr sz="2000">
                <a:solidFill>
                  <a:srgbClr val="737373"/>
                </a:solidFill>
              </a:defRPr>
            </a:lvl1pPr>
          </a:lstStyle>
          <a:p>
            <a:pPr lvl="0"/>
            <a:r>
              <a:rPr lang="en-US"/>
              <a:t>History</a:t>
            </a:r>
            <a:endParaRPr lang="en-GB"/>
          </a:p>
        </p:txBody>
      </p:sp>
      <p:sp>
        <p:nvSpPr>
          <p:cNvPr id="27" name="Text Placeholder 56">
            <a:extLst>
              <a:ext uri="{FF2B5EF4-FFF2-40B4-BE49-F238E27FC236}">
                <a16:creationId xmlns:a16="http://schemas.microsoft.com/office/drawing/2014/main" id="{E877604C-F979-8ECB-9B82-9F5653ED9FCC}"/>
              </a:ext>
            </a:extLst>
          </p:cNvPr>
          <p:cNvSpPr>
            <a:spLocks noGrp="1"/>
          </p:cNvSpPr>
          <p:nvPr>
            <p:ph type="body" sz="quarter" idx="40" hasCustomPrompt="1"/>
          </p:nvPr>
        </p:nvSpPr>
        <p:spPr>
          <a:xfrm>
            <a:off x="5026892" y="3848862"/>
            <a:ext cx="2493963" cy="387157"/>
          </a:xfrm>
        </p:spPr>
        <p:txBody>
          <a:bodyPr>
            <a:noAutofit/>
          </a:bodyPr>
          <a:lstStyle>
            <a:lvl1pPr>
              <a:defRPr sz="2000">
                <a:solidFill>
                  <a:srgbClr val="737373"/>
                </a:solidFill>
              </a:defRPr>
            </a:lvl1pPr>
          </a:lstStyle>
          <a:p>
            <a:pPr lvl="0"/>
            <a:r>
              <a:rPr lang="en-US"/>
              <a:t>Our Reach</a:t>
            </a:r>
            <a:endParaRPr lang="en-GB"/>
          </a:p>
        </p:txBody>
      </p:sp>
      <p:sp>
        <p:nvSpPr>
          <p:cNvPr id="28" name="Text Placeholder 56">
            <a:extLst>
              <a:ext uri="{FF2B5EF4-FFF2-40B4-BE49-F238E27FC236}">
                <a16:creationId xmlns:a16="http://schemas.microsoft.com/office/drawing/2014/main" id="{66411DFA-4957-AFE7-7E57-C62380E9D05E}"/>
              </a:ext>
            </a:extLst>
          </p:cNvPr>
          <p:cNvSpPr>
            <a:spLocks noGrp="1"/>
          </p:cNvSpPr>
          <p:nvPr>
            <p:ph type="body" sz="quarter" idx="41" hasCustomPrompt="1"/>
          </p:nvPr>
        </p:nvSpPr>
        <p:spPr>
          <a:xfrm>
            <a:off x="5026891" y="2017126"/>
            <a:ext cx="2493963" cy="387157"/>
          </a:xfrm>
        </p:spPr>
        <p:txBody>
          <a:bodyPr>
            <a:noAutofit/>
          </a:bodyPr>
          <a:lstStyle>
            <a:lvl1pPr>
              <a:defRPr sz="2000">
                <a:solidFill>
                  <a:srgbClr val="737373"/>
                </a:solidFill>
              </a:defRPr>
            </a:lvl1pPr>
          </a:lstStyle>
          <a:p>
            <a:pPr lvl="0"/>
            <a:r>
              <a:rPr lang="en-US"/>
              <a:t>Introduction </a:t>
            </a:r>
            <a:endParaRPr lang="en-GB"/>
          </a:p>
        </p:txBody>
      </p:sp>
      <p:sp>
        <p:nvSpPr>
          <p:cNvPr id="29" name="Text Placeholder 56">
            <a:extLst>
              <a:ext uri="{FF2B5EF4-FFF2-40B4-BE49-F238E27FC236}">
                <a16:creationId xmlns:a16="http://schemas.microsoft.com/office/drawing/2014/main" id="{0F2760BB-ECAD-9244-BEA0-9F66ED29B72A}"/>
              </a:ext>
            </a:extLst>
          </p:cNvPr>
          <p:cNvSpPr>
            <a:spLocks noGrp="1"/>
          </p:cNvSpPr>
          <p:nvPr>
            <p:ph type="body" sz="quarter" idx="42" hasCustomPrompt="1"/>
          </p:nvPr>
        </p:nvSpPr>
        <p:spPr>
          <a:xfrm>
            <a:off x="5026890" y="2615658"/>
            <a:ext cx="2493963" cy="387157"/>
          </a:xfrm>
        </p:spPr>
        <p:txBody>
          <a:bodyPr>
            <a:noAutofit/>
          </a:bodyPr>
          <a:lstStyle>
            <a:lvl1pPr>
              <a:defRPr sz="2000">
                <a:solidFill>
                  <a:srgbClr val="737373"/>
                </a:solidFill>
              </a:defRPr>
            </a:lvl1pPr>
          </a:lstStyle>
          <a:p>
            <a:pPr lvl="0"/>
            <a:r>
              <a:rPr lang="en-US"/>
              <a:t>About us</a:t>
            </a:r>
            <a:endParaRPr lang="en-GB"/>
          </a:p>
        </p:txBody>
      </p:sp>
    </p:spTree>
    <p:extLst>
      <p:ext uri="{BB962C8B-B14F-4D97-AF65-F5344CB8AC3E}">
        <p14:creationId xmlns:p14="http://schemas.microsoft.com/office/powerpoint/2010/main" val="169816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FFFFFF"/>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592FD28-B35F-82A2-D12C-00EFEBA98CAD}"/>
              </a:ext>
            </a:extLst>
          </p:cNvPr>
          <p:cNvSpPr>
            <a:spLocks noGrp="1"/>
          </p:cNvSpPr>
          <p:nvPr>
            <p:ph type="pic" sz="quarter" idx="13"/>
          </p:nvPr>
        </p:nvSpPr>
        <p:spPr>
          <a:xfrm>
            <a:off x="868534" y="2023514"/>
            <a:ext cx="2061238" cy="4457123"/>
          </a:xfrm>
          <a:blipFill>
            <a:blip r:embed="rId2"/>
            <a:stretch>
              <a:fillRect/>
            </a:stretch>
          </a:blipFill>
        </p:spPr>
        <p:txBody>
          <a:bodyPr/>
          <a:lstStyle/>
          <a:p>
            <a:endParaRPr lang="en-GB"/>
          </a:p>
        </p:txBody>
      </p:sp>
      <p:sp>
        <p:nvSpPr>
          <p:cNvPr id="15" name="Rectangle 14">
            <a:extLst>
              <a:ext uri="{FF2B5EF4-FFF2-40B4-BE49-F238E27FC236}">
                <a16:creationId xmlns:a16="http://schemas.microsoft.com/office/drawing/2014/main" id="{C3512ABF-FB95-150D-6847-7FBFED43D409}"/>
              </a:ext>
            </a:extLst>
          </p:cNvPr>
          <p:cNvSpPr/>
          <p:nvPr userDrawn="1"/>
        </p:nvSpPr>
        <p:spPr>
          <a:xfrm>
            <a:off x="897048" y="253263"/>
            <a:ext cx="2061238" cy="1708105"/>
          </a:xfrm>
          <a:prstGeom prst="rect">
            <a:avLst/>
          </a:prstGeom>
          <a:solidFill>
            <a:srgbClr val="8FC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B65FA04-B6B6-5823-664A-BA9D1A3D7C73}"/>
              </a:ext>
            </a:extLst>
          </p:cNvPr>
          <p:cNvSpPr/>
          <p:nvPr userDrawn="1"/>
        </p:nvSpPr>
        <p:spPr>
          <a:xfrm>
            <a:off x="3008463" y="4784577"/>
            <a:ext cx="2061238" cy="1696060"/>
          </a:xfrm>
          <a:prstGeom prst="rect">
            <a:avLst/>
          </a:prstGeom>
          <a:solidFill>
            <a:srgbClr val="8FC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DBB96EC0-7667-4F7B-C507-C46EB1040D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72300" y="4389289"/>
            <a:ext cx="1123950" cy="7905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8D0EED5-5CD2-EAC9-1A38-236A2588F0C2}"/>
              </a:ext>
            </a:extLst>
          </p:cNvPr>
          <p:cNvSpPr>
            <a:spLocks noGrp="1"/>
          </p:cNvSpPr>
          <p:nvPr>
            <p:ph type="title" hasCustomPrompt="1"/>
          </p:nvPr>
        </p:nvSpPr>
        <p:spPr>
          <a:xfrm>
            <a:off x="6172300" y="1766144"/>
            <a:ext cx="3105050" cy="922933"/>
          </a:xfrm>
        </p:spPr>
        <p:txBody>
          <a:bodyPr>
            <a:noAutofit/>
          </a:bodyPr>
          <a:lstStyle>
            <a:lvl1pPr>
              <a:defRPr sz="3600">
                <a:solidFill>
                  <a:srgbClr val="737373"/>
                </a:solidFill>
                <a:latin typeface="Montserrat" panose="02000505000000020004" pitchFamily="2" charset="0"/>
              </a:defRPr>
            </a:lvl1pPr>
          </a:lstStyle>
          <a:p>
            <a:r>
              <a:rPr lang="en-US"/>
              <a:t>Introduction</a:t>
            </a:r>
            <a:endParaRPr lang="en-GB"/>
          </a:p>
        </p:txBody>
      </p:sp>
      <p:sp>
        <p:nvSpPr>
          <p:cNvPr id="6" name="Title 1">
            <a:extLst>
              <a:ext uri="{FF2B5EF4-FFF2-40B4-BE49-F238E27FC236}">
                <a16:creationId xmlns:a16="http://schemas.microsoft.com/office/drawing/2014/main" id="{0522CE5A-2375-B0B6-DE29-19EB711C5CE5}"/>
              </a:ext>
            </a:extLst>
          </p:cNvPr>
          <p:cNvSpPr txBox="1">
            <a:spLocks/>
          </p:cNvSpPr>
          <p:nvPr userDrawn="1"/>
        </p:nvSpPr>
        <p:spPr>
          <a:xfrm>
            <a:off x="6096000" y="2803377"/>
            <a:ext cx="3848100" cy="1720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rgbClr val="E9ECF4"/>
                </a:solidFill>
                <a:latin typeface="Montserrat Medium" pitchFamily="2" charset="0"/>
                <a:ea typeface="+mj-ea"/>
                <a:cs typeface="+mj-cs"/>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600" b="0" i="0">
                <a:solidFill>
                  <a:srgbClr val="737373"/>
                </a:solidFill>
                <a:effectLst/>
                <a:latin typeface="Rubik" pitchFamily="2" charset="-79"/>
                <a:cs typeface="Rubik" pitchFamily="2" charset="-79"/>
              </a:rPr>
              <a:t>We excel in installing energy-efficient solutions that deliver both comfort and savings directly to your home. Our goal is to lead the charge toward a more environmentally friendly and economically efficient future for everyone.</a:t>
            </a:r>
            <a:endParaRPr lang="en-US" sz="1600">
              <a:solidFill>
                <a:srgbClr val="737373"/>
              </a:solidFill>
            </a:endParaRPr>
          </a:p>
        </p:txBody>
      </p:sp>
      <p:pic>
        <p:nvPicPr>
          <p:cNvPr id="7" name="Picture 6" descr="A white house with a chimney&#10;&#10;AI-generated content may be incorrect.">
            <a:extLst>
              <a:ext uri="{FF2B5EF4-FFF2-40B4-BE49-F238E27FC236}">
                <a16:creationId xmlns:a16="http://schemas.microsoft.com/office/drawing/2014/main" id="{046E294C-613B-9EB1-CDD3-DAF756D33F2A}"/>
              </a:ext>
            </a:extLst>
          </p:cNvPr>
          <p:cNvPicPr>
            <a:picLocks noChangeAspect="1"/>
          </p:cNvPicPr>
          <p:nvPr userDrawn="1"/>
        </p:nvPicPr>
        <p:blipFill>
          <a:blip r:embed="rId4">
            <a:extLst>
              <a:ext uri="{28A0092B-C50C-407E-A947-70E740481C1C}">
                <a14:useLocalDpi xmlns:a14="http://schemas.microsoft.com/office/drawing/2010/main" val="0"/>
              </a:ext>
            </a:extLst>
          </a:blip>
          <a:srcRect l="45908" t="12816" r="34055" b="22077"/>
          <a:stretch/>
        </p:blipFill>
        <p:spPr>
          <a:xfrm>
            <a:off x="3045860" y="253263"/>
            <a:ext cx="2061238" cy="4465074"/>
          </a:xfrm>
          <a:prstGeom prst="rect">
            <a:avLst/>
          </a:prstGeom>
        </p:spPr>
      </p:pic>
    </p:spTree>
    <p:extLst>
      <p:ext uri="{BB962C8B-B14F-4D97-AF65-F5344CB8AC3E}">
        <p14:creationId xmlns:p14="http://schemas.microsoft.com/office/powerpoint/2010/main" val="185392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6000-ED14-ABB8-2599-922F2F65EE17}"/>
              </a:ext>
            </a:extLst>
          </p:cNvPr>
          <p:cNvSpPr>
            <a:spLocks noGrp="1"/>
          </p:cNvSpPr>
          <p:nvPr>
            <p:ph type="title" hasCustomPrompt="1"/>
          </p:nvPr>
        </p:nvSpPr>
        <p:spPr>
          <a:xfrm>
            <a:off x="1223481" y="593033"/>
            <a:ext cx="2565529" cy="922933"/>
          </a:xfrm>
        </p:spPr>
        <p:txBody>
          <a:bodyPr>
            <a:noAutofit/>
          </a:bodyPr>
          <a:lstStyle>
            <a:lvl1pPr algn="l">
              <a:defRPr sz="3600">
                <a:solidFill>
                  <a:srgbClr val="E9ECF4"/>
                </a:solidFill>
                <a:latin typeface="Montserrat" panose="02000505000000020004" pitchFamily="2" charset="0"/>
              </a:defRPr>
            </a:lvl1pPr>
          </a:lstStyle>
          <a:p>
            <a:r>
              <a:rPr lang="en-US"/>
              <a:t>About Us</a:t>
            </a:r>
            <a:endParaRPr lang="en-GB"/>
          </a:p>
        </p:txBody>
      </p:sp>
      <p:sp>
        <p:nvSpPr>
          <p:cNvPr id="14" name="Freeform 5">
            <a:extLst>
              <a:ext uri="{FF2B5EF4-FFF2-40B4-BE49-F238E27FC236}">
                <a16:creationId xmlns:a16="http://schemas.microsoft.com/office/drawing/2014/main" id="{DABBFBE2-0BB4-24E2-1187-8A92443687B2}"/>
              </a:ext>
            </a:extLst>
          </p:cNvPr>
          <p:cNvSpPr/>
          <p:nvPr userDrawn="1"/>
        </p:nvSpPr>
        <p:spPr>
          <a:xfrm>
            <a:off x="1333942" y="1448861"/>
            <a:ext cx="1026422" cy="1060325"/>
          </a:xfrm>
          <a:custGeom>
            <a:avLst/>
            <a:gdLst/>
            <a:ahLst/>
            <a:cxnLst/>
            <a:rect l="l" t="t" r="r" b="b"/>
            <a:pathLst>
              <a:path w="1197170" h="1210374">
                <a:moveTo>
                  <a:pt x="0" y="0"/>
                </a:moveTo>
                <a:lnTo>
                  <a:pt x="1197170" y="0"/>
                </a:lnTo>
                <a:lnTo>
                  <a:pt x="1197170" y="1210374"/>
                </a:lnTo>
                <a:lnTo>
                  <a:pt x="0" y="12103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 name="Title 1">
            <a:extLst>
              <a:ext uri="{FF2B5EF4-FFF2-40B4-BE49-F238E27FC236}">
                <a16:creationId xmlns:a16="http://schemas.microsoft.com/office/drawing/2014/main" id="{FCD31701-E6EF-99C0-C0BB-F8DB813C9826}"/>
              </a:ext>
            </a:extLst>
          </p:cNvPr>
          <p:cNvSpPr txBox="1">
            <a:spLocks/>
          </p:cNvSpPr>
          <p:nvPr userDrawn="1"/>
        </p:nvSpPr>
        <p:spPr>
          <a:xfrm>
            <a:off x="1223481" y="2844952"/>
            <a:ext cx="4646740" cy="2649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E9ECF4"/>
                </a:solidFill>
                <a:latin typeface="Montserrat Medium" pitchFamily="2" charset="0"/>
                <a:ea typeface="+mj-ea"/>
                <a:cs typeface="+mj-cs"/>
              </a:defRPr>
            </a:lvl1pPr>
          </a:lstStyle>
          <a:p>
            <a:pPr algn="l">
              <a:lnSpc>
                <a:spcPct val="100000"/>
              </a:lnSpc>
            </a:pPr>
            <a:r>
              <a:rPr lang="en-US" sz="1600">
                <a:latin typeface="Rubik" pitchFamily="2" charset="-79"/>
                <a:cs typeface="Rubik" pitchFamily="2" charset="-79"/>
              </a:rPr>
              <a:t>For a decade, we've teamed up with landlords, local authorities, and non-profits to cut down energy use in homes throughout the UK. We're all about reducing fuel poverty, so we make sure to provide funded installations to those who need it most through programs like Eco4, SHDF, and HUG. Whether it's the newest insulation tech, renewable energy solutions, or smart ways to heat homes, our expert team has eco-friendly recommendations for everyone.</a:t>
            </a:r>
            <a:endParaRPr lang="en-GB" sz="1600">
              <a:latin typeface="Rubik" pitchFamily="2" charset="-79"/>
              <a:cs typeface="Rubik" pitchFamily="2" charset="-79"/>
            </a:endParaRPr>
          </a:p>
        </p:txBody>
      </p:sp>
      <p:pic>
        <p:nvPicPr>
          <p:cNvPr id="4" name="Picture 3">
            <a:extLst>
              <a:ext uri="{FF2B5EF4-FFF2-40B4-BE49-F238E27FC236}">
                <a16:creationId xmlns:a16="http://schemas.microsoft.com/office/drawing/2014/main" id="{8BC96DF0-B8C3-A6CE-C929-CCA6A2EB8A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06286" y="-2643"/>
            <a:ext cx="1085714" cy="1057143"/>
          </a:xfrm>
          <a:prstGeom prst="rect">
            <a:avLst/>
          </a:prstGeom>
        </p:spPr>
      </p:pic>
      <p:pic>
        <p:nvPicPr>
          <p:cNvPr id="8" name="Picture 7" descr="A group of people looking at a computer&#10;&#10;AI-generated content may be incorrect.">
            <a:extLst>
              <a:ext uri="{FF2B5EF4-FFF2-40B4-BE49-F238E27FC236}">
                <a16:creationId xmlns:a16="http://schemas.microsoft.com/office/drawing/2014/main" id="{5FCBDB0A-3C4A-A71E-CA33-CD1BB2828D0F}"/>
              </a:ext>
            </a:extLst>
          </p:cNvPr>
          <p:cNvPicPr>
            <a:picLocks noChangeAspect="1"/>
          </p:cNvPicPr>
          <p:nvPr userDrawn="1"/>
        </p:nvPicPr>
        <p:blipFill>
          <a:blip r:embed="rId5">
            <a:extLst>
              <a:ext uri="{28A0092B-C50C-407E-A947-70E740481C1C}">
                <a14:useLocalDpi xmlns:a14="http://schemas.microsoft.com/office/drawing/2010/main" val="0"/>
              </a:ext>
            </a:extLst>
          </a:blip>
          <a:srcRect b="3239"/>
          <a:stretch/>
        </p:blipFill>
        <p:spPr>
          <a:xfrm>
            <a:off x="7038975" y="0"/>
            <a:ext cx="5153025" cy="6648170"/>
          </a:xfrm>
          <a:prstGeom prst="rect">
            <a:avLst/>
          </a:prstGeom>
        </p:spPr>
      </p:pic>
      <p:pic>
        <p:nvPicPr>
          <p:cNvPr id="5" name="Graphic 4">
            <a:extLst>
              <a:ext uri="{FF2B5EF4-FFF2-40B4-BE49-F238E27FC236}">
                <a16:creationId xmlns:a16="http://schemas.microsoft.com/office/drawing/2014/main" id="{760052D4-BA77-785E-FF2A-70857476AAE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104800" y="0"/>
            <a:ext cx="1087200" cy="998865"/>
          </a:xfrm>
          <a:prstGeom prst="rect">
            <a:avLst/>
          </a:prstGeom>
        </p:spPr>
      </p:pic>
    </p:spTree>
    <p:extLst>
      <p:ext uri="{BB962C8B-B14F-4D97-AF65-F5344CB8AC3E}">
        <p14:creationId xmlns:p14="http://schemas.microsoft.com/office/powerpoint/2010/main" val="3359377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8FC470"/>
        </a:solidFill>
        <a:effectLst/>
      </p:bgPr>
    </p:bg>
    <p:spTree>
      <p:nvGrpSpPr>
        <p:cNvPr id="1" name=""/>
        <p:cNvGrpSpPr/>
        <p:nvPr/>
      </p:nvGrpSpPr>
      <p:grpSpPr>
        <a:xfrm>
          <a:off x="0" y="0"/>
          <a:ext cx="0" cy="0"/>
          <a:chOff x="0" y="0"/>
          <a:chExt cx="0" cy="0"/>
        </a:xfrm>
      </p:grpSpPr>
      <p:sp>
        <p:nvSpPr>
          <p:cNvPr id="37" name="Text Placeholder 36">
            <a:extLst>
              <a:ext uri="{FF2B5EF4-FFF2-40B4-BE49-F238E27FC236}">
                <a16:creationId xmlns:a16="http://schemas.microsoft.com/office/drawing/2014/main" id="{C5533400-3796-BE69-903D-45F26FAC2A5B}"/>
              </a:ext>
            </a:extLst>
          </p:cNvPr>
          <p:cNvSpPr>
            <a:spLocks noGrp="1"/>
          </p:cNvSpPr>
          <p:nvPr>
            <p:ph type="body" sz="quarter" idx="10" hasCustomPrompt="1"/>
          </p:nvPr>
        </p:nvSpPr>
        <p:spPr>
          <a:xfrm>
            <a:off x="181027" y="3006209"/>
            <a:ext cx="1502101" cy="369332"/>
          </a:xfrm>
        </p:spPr>
        <p:txBody>
          <a:bodyPr/>
          <a:lstStyle>
            <a:lvl2pPr marL="457200" indent="0" algn="l">
              <a:buNone/>
              <a:defRPr b="1" u="none">
                <a:solidFill>
                  <a:srgbClr val="E9ECF4"/>
                </a:solidFill>
                <a:latin typeface="Montserrat" panose="02000505000000020004" pitchFamily="2" charset="0"/>
              </a:defRPr>
            </a:lvl2pPr>
          </a:lstStyle>
          <a:p>
            <a:pPr lvl="1"/>
            <a:r>
              <a:rPr lang="en-US"/>
              <a:t>2013</a:t>
            </a:r>
          </a:p>
        </p:txBody>
      </p:sp>
      <p:sp>
        <p:nvSpPr>
          <p:cNvPr id="45" name="Text Placeholder 43">
            <a:extLst>
              <a:ext uri="{FF2B5EF4-FFF2-40B4-BE49-F238E27FC236}">
                <a16:creationId xmlns:a16="http://schemas.microsoft.com/office/drawing/2014/main" id="{ED920193-060A-0AF7-5449-CF0304FA7E06}"/>
              </a:ext>
            </a:extLst>
          </p:cNvPr>
          <p:cNvSpPr>
            <a:spLocks noGrp="1"/>
          </p:cNvSpPr>
          <p:nvPr>
            <p:ph type="body" sz="quarter" idx="16" hasCustomPrompt="1"/>
          </p:nvPr>
        </p:nvSpPr>
        <p:spPr>
          <a:xfrm>
            <a:off x="4282425" y="3608122"/>
            <a:ext cx="1754187" cy="890640"/>
          </a:xfrm>
        </p:spPr>
        <p:txBody>
          <a:bodyPr>
            <a:noAutofit/>
          </a:bodyPr>
          <a:lstStyle>
            <a:lvl1pPr>
              <a:defRPr sz="1050">
                <a:solidFill>
                  <a:srgbClr val="E9ECF4"/>
                </a:solidFill>
              </a:defRPr>
            </a:lvl1pPr>
          </a:lstStyle>
          <a:p>
            <a:pPr lvl="0"/>
            <a:r>
              <a:rPr lang="en-US"/>
              <a:t>Scale up</a:t>
            </a:r>
          </a:p>
          <a:p>
            <a:pPr lvl="0"/>
            <a:r>
              <a:rPr lang="en-US"/>
              <a:t>Began working in Midlands &amp; Bedfordshire</a:t>
            </a:r>
            <a:endParaRPr lang="en-GB"/>
          </a:p>
        </p:txBody>
      </p:sp>
      <p:sp>
        <p:nvSpPr>
          <p:cNvPr id="46" name="Text Placeholder 43">
            <a:extLst>
              <a:ext uri="{FF2B5EF4-FFF2-40B4-BE49-F238E27FC236}">
                <a16:creationId xmlns:a16="http://schemas.microsoft.com/office/drawing/2014/main" id="{FE0BEEAE-9697-00EC-0854-DAE4FDB4043B}"/>
              </a:ext>
            </a:extLst>
          </p:cNvPr>
          <p:cNvSpPr>
            <a:spLocks noGrp="1"/>
          </p:cNvSpPr>
          <p:nvPr>
            <p:ph type="body" sz="quarter" idx="17" hasCustomPrompt="1"/>
          </p:nvPr>
        </p:nvSpPr>
        <p:spPr>
          <a:xfrm>
            <a:off x="6124023" y="3601594"/>
            <a:ext cx="1754187" cy="939994"/>
          </a:xfrm>
        </p:spPr>
        <p:txBody>
          <a:bodyPr>
            <a:noAutofit/>
          </a:bodyPr>
          <a:lstStyle>
            <a:lvl1pPr>
              <a:defRPr sz="1050">
                <a:solidFill>
                  <a:srgbClr val="E9ECF4"/>
                </a:solidFill>
              </a:defRPr>
            </a:lvl1pPr>
          </a:lstStyle>
          <a:p>
            <a:pPr lvl="0"/>
            <a:r>
              <a:rPr lang="en-US"/>
              <a:t>Increased measures</a:t>
            </a:r>
          </a:p>
          <a:p>
            <a:pPr lvl="0"/>
            <a:r>
              <a:rPr lang="en-US"/>
              <a:t>We began to offer cavity and underfloor Insulation</a:t>
            </a:r>
          </a:p>
          <a:p>
            <a:pPr lvl="0"/>
            <a:endParaRPr lang="en-GB"/>
          </a:p>
        </p:txBody>
      </p:sp>
      <p:sp>
        <p:nvSpPr>
          <p:cNvPr id="47" name="Text Placeholder 43">
            <a:extLst>
              <a:ext uri="{FF2B5EF4-FFF2-40B4-BE49-F238E27FC236}">
                <a16:creationId xmlns:a16="http://schemas.microsoft.com/office/drawing/2014/main" id="{30C9E1C8-0F48-EDD4-8E04-85CB83B2296B}"/>
              </a:ext>
            </a:extLst>
          </p:cNvPr>
          <p:cNvSpPr>
            <a:spLocks noGrp="1"/>
          </p:cNvSpPr>
          <p:nvPr>
            <p:ph type="body" sz="quarter" idx="18" hasCustomPrompt="1"/>
          </p:nvPr>
        </p:nvSpPr>
        <p:spPr>
          <a:xfrm>
            <a:off x="2416289" y="3628227"/>
            <a:ext cx="1754187" cy="927470"/>
          </a:xfrm>
        </p:spPr>
        <p:txBody>
          <a:bodyPr>
            <a:noAutofit/>
          </a:bodyPr>
          <a:lstStyle>
            <a:lvl1pPr>
              <a:defRPr sz="1050">
                <a:solidFill>
                  <a:srgbClr val="E9ECF4"/>
                </a:solidFill>
              </a:defRPr>
            </a:lvl1pPr>
          </a:lstStyle>
          <a:p>
            <a:pPr lvl="0"/>
            <a:r>
              <a:rPr lang="en-US"/>
              <a:t>Heating Installations</a:t>
            </a:r>
          </a:p>
          <a:p>
            <a:pPr lvl="0"/>
            <a:r>
              <a:rPr lang="en-US"/>
              <a:t>Started offering Heating solutions </a:t>
            </a:r>
            <a:endParaRPr lang="en-GB"/>
          </a:p>
        </p:txBody>
      </p:sp>
      <p:sp>
        <p:nvSpPr>
          <p:cNvPr id="3" name="Text Placeholder 43">
            <a:extLst>
              <a:ext uri="{FF2B5EF4-FFF2-40B4-BE49-F238E27FC236}">
                <a16:creationId xmlns:a16="http://schemas.microsoft.com/office/drawing/2014/main" id="{771C7616-A22B-F6A8-03C2-2FD8B53CF0F5}"/>
              </a:ext>
            </a:extLst>
          </p:cNvPr>
          <p:cNvSpPr>
            <a:spLocks noGrp="1"/>
          </p:cNvSpPr>
          <p:nvPr>
            <p:ph type="body" sz="quarter" idx="19" hasCustomPrompt="1"/>
          </p:nvPr>
        </p:nvSpPr>
        <p:spPr>
          <a:xfrm>
            <a:off x="637144" y="3644955"/>
            <a:ext cx="1754187" cy="896633"/>
          </a:xfrm>
        </p:spPr>
        <p:txBody>
          <a:bodyPr>
            <a:noAutofit/>
          </a:bodyPr>
          <a:lstStyle>
            <a:lvl1pPr>
              <a:defRPr sz="1050">
                <a:solidFill>
                  <a:srgbClr val="E9ECF4"/>
                </a:solidFill>
              </a:defRPr>
            </a:lvl1pPr>
          </a:lstStyle>
          <a:p>
            <a:pPr lvl="0"/>
            <a:r>
              <a:rPr lang="en-US"/>
              <a:t>IZ Energy Launched</a:t>
            </a:r>
          </a:p>
          <a:p>
            <a:pPr lvl="0"/>
            <a:r>
              <a:rPr lang="en-US"/>
              <a:t>With a focus on EWI &amp; Loft Insulation</a:t>
            </a:r>
            <a:endParaRPr lang="en-GB"/>
          </a:p>
        </p:txBody>
      </p:sp>
      <p:sp>
        <p:nvSpPr>
          <p:cNvPr id="4" name="Title 1">
            <a:extLst>
              <a:ext uri="{FF2B5EF4-FFF2-40B4-BE49-F238E27FC236}">
                <a16:creationId xmlns:a16="http://schemas.microsoft.com/office/drawing/2014/main" id="{D1DCDB3F-0DA3-C268-B0B7-BA8B4DBBEA16}"/>
              </a:ext>
            </a:extLst>
          </p:cNvPr>
          <p:cNvSpPr>
            <a:spLocks noGrp="1"/>
          </p:cNvSpPr>
          <p:nvPr>
            <p:ph type="title" hasCustomPrompt="1"/>
          </p:nvPr>
        </p:nvSpPr>
        <p:spPr>
          <a:xfrm>
            <a:off x="637144" y="1840504"/>
            <a:ext cx="4622220" cy="848487"/>
          </a:xfrm>
        </p:spPr>
        <p:txBody>
          <a:bodyPr>
            <a:noAutofit/>
          </a:bodyPr>
          <a:lstStyle>
            <a:lvl1pPr>
              <a:defRPr sz="3600">
                <a:solidFill>
                  <a:srgbClr val="E9ECF4"/>
                </a:solidFill>
                <a:latin typeface="Montserrat" panose="02000505000000020004" pitchFamily="2" charset="0"/>
              </a:defRPr>
            </a:lvl1pPr>
          </a:lstStyle>
          <a:p>
            <a:r>
              <a:rPr lang="en-US"/>
              <a:t>History</a:t>
            </a:r>
            <a:endParaRPr lang="en-GB"/>
          </a:p>
        </p:txBody>
      </p:sp>
      <p:sp>
        <p:nvSpPr>
          <p:cNvPr id="6" name="Text Placeholder 36">
            <a:extLst>
              <a:ext uri="{FF2B5EF4-FFF2-40B4-BE49-F238E27FC236}">
                <a16:creationId xmlns:a16="http://schemas.microsoft.com/office/drawing/2014/main" id="{AF8B37E8-2289-256B-F42B-AF145A14635D}"/>
              </a:ext>
            </a:extLst>
          </p:cNvPr>
          <p:cNvSpPr>
            <a:spLocks noGrp="1"/>
          </p:cNvSpPr>
          <p:nvPr>
            <p:ph type="body" sz="quarter" idx="20" hasCustomPrompt="1"/>
          </p:nvPr>
        </p:nvSpPr>
        <p:spPr>
          <a:xfrm>
            <a:off x="1987704" y="3006209"/>
            <a:ext cx="1656590" cy="369332"/>
          </a:xfrm>
        </p:spPr>
        <p:txBody>
          <a:bodyPr/>
          <a:lstStyle>
            <a:lvl2pPr marL="457200" indent="0">
              <a:buNone/>
              <a:defRPr b="1">
                <a:solidFill>
                  <a:srgbClr val="E9ECF4"/>
                </a:solidFill>
                <a:latin typeface="Montserrat" panose="02000505000000020004" pitchFamily="2" charset="0"/>
              </a:defRPr>
            </a:lvl2pPr>
          </a:lstStyle>
          <a:p>
            <a:pPr lvl="1"/>
            <a:r>
              <a:rPr lang="en-US"/>
              <a:t>2013</a:t>
            </a:r>
          </a:p>
        </p:txBody>
      </p:sp>
      <p:sp>
        <p:nvSpPr>
          <p:cNvPr id="8" name="Text Placeholder 36">
            <a:extLst>
              <a:ext uri="{FF2B5EF4-FFF2-40B4-BE49-F238E27FC236}">
                <a16:creationId xmlns:a16="http://schemas.microsoft.com/office/drawing/2014/main" id="{A441725A-4FCA-AE32-56A8-7900EA7B5EDD}"/>
              </a:ext>
            </a:extLst>
          </p:cNvPr>
          <p:cNvSpPr>
            <a:spLocks noGrp="1"/>
          </p:cNvSpPr>
          <p:nvPr>
            <p:ph type="body" sz="quarter" idx="21" hasCustomPrompt="1"/>
          </p:nvPr>
        </p:nvSpPr>
        <p:spPr>
          <a:xfrm>
            <a:off x="3805493" y="2973943"/>
            <a:ext cx="1656590" cy="369332"/>
          </a:xfrm>
        </p:spPr>
        <p:txBody>
          <a:bodyPr/>
          <a:lstStyle>
            <a:lvl2pPr marL="457200" indent="0">
              <a:buNone/>
              <a:defRPr b="1">
                <a:solidFill>
                  <a:srgbClr val="E9ECF4"/>
                </a:solidFill>
                <a:latin typeface="Montserrat" panose="02000505000000020004" pitchFamily="2" charset="0"/>
              </a:defRPr>
            </a:lvl2pPr>
          </a:lstStyle>
          <a:p>
            <a:pPr lvl="1"/>
            <a:r>
              <a:rPr lang="en-US"/>
              <a:t>2013</a:t>
            </a:r>
          </a:p>
        </p:txBody>
      </p:sp>
      <p:sp>
        <p:nvSpPr>
          <p:cNvPr id="9" name="Text Placeholder 36">
            <a:extLst>
              <a:ext uri="{FF2B5EF4-FFF2-40B4-BE49-F238E27FC236}">
                <a16:creationId xmlns:a16="http://schemas.microsoft.com/office/drawing/2014/main" id="{50748E68-90FC-A0F9-CA29-C594A7EE5F54}"/>
              </a:ext>
            </a:extLst>
          </p:cNvPr>
          <p:cNvSpPr>
            <a:spLocks noGrp="1"/>
          </p:cNvSpPr>
          <p:nvPr>
            <p:ph type="body" sz="quarter" idx="22" hasCustomPrompt="1"/>
          </p:nvPr>
        </p:nvSpPr>
        <p:spPr>
          <a:xfrm>
            <a:off x="5677101" y="2987481"/>
            <a:ext cx="1656590" cy="369332"/>
          </a:xfrm>
        </p:spPr>
        <p:txBody>
          <a:bodyPr/>
          <a:lstStyle>
            <a:lvl2pPr marL="457200" indent="0">
              <a:buNone/>
              <a:defRPr b="1">
                <a:solidFill>
                  <a:srgbClr val="E9ECF4"/>
                </a:solidFill>
                <a:latin typeface="Montserrat" panose="02000505000000020004" pitchFamily="2" charset="0"/>
              </a:defRPr>
            </a:lvl2pPr>
          </a:lstStyle>
          <a:p>
            <a:pPr lvl="1"/>
            <a:r>
              <a:rPr lang="en-US"/>
              <a:t>2013</a:t>
            </a:r>
          </a:p>
        </p:txBody>
      </p:sp>
      <p:sp>
        <p:nvSpPr>
          <p:cNvPr id="10" name="Rectangle 9">
            <a:extLst>
              <a:ext uri="{FF2B5EF4-FFF2-40B4-BE49-F238E27FC236}">
                <a16:creationId xmlns:a16="http://schemas.microsoft.com/office/drawing/2014/main" id="{6518AC12-EE29-959D-342E-13A4FF6141C3}"/>
              </a:ext>
            </a:extLst>
          </p:cNvPr>
          <p:cNvSpPr/>
          <p:nvPr userDrawn="1"/>
        </p:nvSpPr>
        <p:spPr>
          <a:xfrm>
            <a:off x="8353424" y="0"/>
            <a:ext cx="3743326" cy="66865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white house with a fence&#10;&#10;AI-generated content may be incorrect.">
            <a:extLst>
              <a:ext uri="{FF2B5EF4-FFF2-40B4-BE49-F238E27FC236}">
                <a16:creationId xmlns:a16="http://schemas.microsoft.com/office/drawing/2014/main" id="{E387DE6E-5504-FA39-724A-0699200D29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4440" y="253949"/>
            <a:ext cx="3521184" cy="2994076"/>
          </a:xfrm>
          <a:prstGeom prst="rect">
            <a:avLst/>
          </a:prstGeom>
        </p:spPr>
      </p:pic>
      <p:pic>
        <p:nvPicPr>
          <p:cNvPr id="5" name="Picture 4" descr="A group of men wearing safety vests and helmets&#10;&#10;AI-generated content may be incorrect.">
            <a:extLst>
              <a:ext uri="{FF2B5EF4-FFF2-40B4-BE49-F238E27FC236}">
                <a16:creationId xmlns:a16="http://schemas.microsoft.com/office/drawing/2014/main" id="{36334F18-F113-4DBC-D746-275907657B39}"/>
              </a:ext>
            </a:extLst>
          </p:cNvPr>
          <p:cNvPicPr>
            <a:picLocks noChangeAspect="1"/>
          </p:cNvPicPr>
          <p:nvPr userDrawn="1"/>
        </p:nvPicPr>
        <p:blipFill>
          <a:blip r:embed="rId3">
            <a:extLst>
              <a:ext uri="{28A0092B-C50C-407E-A947-70E740481C1C}">
                <a14:useLocalDpi xmlns:a14="http://schemas.microsoft.com/office/drawing/2010/main" val="0"/>
              </a:ext>
            </a:extLst>
          </a:blip>
          <a:srcRect l="24391" t="488" b="-488"/>
          <a:stretch/>
        </p:blipFill>
        <p:spPr>
          <a:xfrm>
            <a:off x="8472267" y="3356812"/>
            <a:ext cx="3538706" cy="3120187"/>
          </a:xfrm>
          <a:prstGeom prst="rect">
            <a:avLst/>
          </a:prstGeom>
        </p:spPr>
      </p:pic>
      <p:pic>
        <p:nvPicPr>
          <p:cNvPr id="2" name="Graphic 1">
            <a:extLst>
              <a:ext uri="{FF2B5EF4-FFF2-40B4-BE49-F238E27FC236}">
                <a16:creationId xmlns:a16="http://schemas.microsoft.com/office/drawing/2014/main" id="{8688BD4E-F91B-4652-9276-D97D3CB7C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04800" y="0"/>
            <a:ext cx="1087200" cy="998865"/>
          </a:xfrm>
          <a:prstGeom prst="rect">
            <a:avLst/>
          </a:prstGeom>
        </p:spPr>
      </p:pic>
    </p:spTree>
    <p:extLst>
      <p:ext uri="{BB962C8B-B14F-4D97-AF65-F5344CB8AC3E}">
        <p14:creationId xmlns:p14="http://schemas.microsoft.com/office/powerpoint/2010/main" val="280177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F843E0-E331-2CA8-E631-3CE0AB5B9ACF}"/>
              </a:ext>
            </a:extLst>
          </p:cNvPr>
          <p:cNvSpPr/>
          <p:nvPr userDrawn="1"/>
        </p:nvSpPr>
        <p:spPr>
          <a:xfrm>
            <a:off x="269071" y="1378857"/>
            <a:ext cx="11653858" cy="5102734"/>
          </a:xfrm>
          <a:prstGeom prst="rect">
            <a:avLst/>
          </a:prstGeom>
          <a:solidFill>
            <a:srgbClr val="E9E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7">
            <a:extLst>
              <a:ext uri="{FF2B5EF4-FFF2-40B4-BE49-F238E27FC236}">
                <a16:creationId xmlns:a16="http://schemas.microsoft.com/office/drawing/2014/main" id="{B190EF0A-2608-036F-5FBA-D6A996572958}"/>
              </a:ext>
            </a:extLst>
          </p:cNvPr>
          <p:cNvSpPr/>
          <p:nvPr userDrawn="1"/>
        </p:nvSpPr>
        <p:spPr>
          <a:xfrm>
            <a:off x="3819254" y="1488195"/>
            <a:ext cx="4553491" cy="4884057"/>
          </a:xfrm>
          <a:custGeom>
            <a:avLst/>
            <a:gdLst/>
            <a:ahLst/>
            <a:cxnLst/>
            <a:rect l="l" t="t" r="r" b="b"/>
            <a:pathLst>
              <a:path w="5841138" h="6309060">
                <a:moveTo>
                  <a:pt x="0" y="0"/>
                </a:moveTo>
                <a:lnTo>
                  <a:pt x="5841138" y="0"/>
                </a:lnTo>
                <a:lnTo>
                  <a:pt x="5841138" y="6309060"/>
                </a:lnTo>
                <a:lnTo>
                  <a:pt x="0" y="6309060"/>
                </a:lnTo>
                <a:lnTo>
                  <a:pt x="0" y="0"/>
                </a:lnTo>
                <a:close/>
              </a:path>
            </a:pathLst>
          </a:custGeom>
          <a:blipFill>
            <a:blip r:embed="rId2"/>
            <a:stretch>
              <a:fillRect/>
            </a:stretch>
          </a:blipFill>
        </p:spPr>
        <p:txBody>
          <a:bodyPr/>
          <a:lstStyle/>
          <a:p>
            <a:endParaRPr lang="en-GB"/>
          </a:p>
        </p:txBody>
      </p:sp>
      <p:sp>
        <p:nvSpPr>
          <p:cNvPr id="16" name="Text Placeholder 15">
            <a:extLst>
              <a:ext uri="{FF2B5EF4-FFF2-40B4-BE49-F238E27FC236}">
                <a16:creationId xmlns:a16="http://schemas.microsoft.com/office/drawing/2014/main" id="{5F5DE7EF-7EFD-1461-6080-D080CFE965E4}"/>
              </a:ext>
            </a:extLst>
          </p:cNvPr>
          <p:cNvSpPr>
            <a:spLocks noGrp="1"/>
          </p:cNvSpPr>
          <p:nvPr>
            <p:ph type="body" sz="quarter" idx="10" hasCustomPrompt="1"/>
          </p:nvPr>
        </p:nvSpPr>
        <p:spPr>
          <a:xfrm>
            <a:off x="522287" y="1697263"/>
            <a:ext cx="2287587" cy="988787"/>
          </a:xfrm>
        </p:spPr>
        <p:txBody>
          <a:bodyPr>
            <a:normAutofit/>
          </a:bodyPr>
          <a:lstStyle>
            <a:lvl1pPr>
              <a:defRPr sz="2000">
                <a:solidFill>
                  <a:schemeClr val="tx1"/>
                </a:solidFill>
              </a:defRPr>
            </a:lvl1pPr>
          </a:lstStyle>
          <a:p>
            <a:pPr lvl="0"/>
            <a:r>
              <a:rPr lang="en-US"/>
              <a:t>Scope of our work across UK</a:t>
            </a:r>
          </a:p>
        </p:txBody>
      </p:sp>
      <p:sp>
        <p:nvSpPr>
          <p:cNvPr id="18" name="Text Placeholder 17">
            <a:extLst>
              <a:ext uri="{FF2B5EF4-FFF2-40B4-BE49-F238E27FC236}">
                <a16:creationId xmlns:a16="http://schemas.microsoft.com/office/drawing/2014/main" id="{5EB3E8C7-3B30-9184-5D42-BD2BEE53E5A9}"/>
              </a:ext>
            </a:extLst>
          </p:cNvPr>
          <p:cNvSpPr>
            <a:spLocks noGrp="1"/>
          </p:cNvSpPr>
          <p:nvPr>
            <p:ph type="body" sz="quarter" idx="11" hasCustomPrompt="1"/>
          </p:nvPr>
        </p:nvSpPr>
        <p:spPr>
          <a:xfrm>
            <a:off x="4612005" y="609546"/>
            <a:ext cx="3870960" cy="893108"/>
          </a:xfrm>
        </p:spPr>
        <p:txBody>
          <a:bodyPr>
            <a:noAutofit/>
          </a:bodyPr>
          <a:lstStyle>
            <a:lvl1pPr>
              <a:defRPr sz="4000">
                <a:solidFill>
                  <a:schemeClr val="tx1"/>
                </a:solidFill>
                <a:latin typeface="Montserrat" panose="02000505000000020004" pitchFamily="2" charset="0"/>
              </a:defRPr>
            </a:lvl1pPr>
          </a:lstStyle>
          <a:p>
            <a:pPr lvl="0"/>
            <a:r>
              <a:rPr lang="en-US"/>
              <a:t>Our Reach</a:t>
            </a:r>
          </a:p>
        </p:txBody>
      </p:sp>
    </p:spTree>
    <p:extLst>
      <p:ext uri="{BB962C8B-B14F-4D97-AF65-F5344CB8AC3E}">
        <p14:creationId xmlns:p14="http://schemas.microsoft.com/office/powerpoint/2010/main" val="2060260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0D304F-2F72-AD11-0556-C92173331803}"/>
              </a:ext>
            </a:extLst>
          </p:cNvPr>
          <p:cNvSpPr/>
          <p:nvPr userDrawn="1"/>
        </p:nvSpPr>
        <p:spPr>
          <a:xfrm>
            <a:off x="6096000" y="0"/>
            <a:ext cx="6096000" cy="6638751"/>
          </a:xfrm>
          <a:prstGeom prst="rect">
            <a:avLst/>
          </a:prstGeom>
          <a:solidFill>
            <a:srgbClr val="47B5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6" name="Picture 4">
            <a:extLst>
              <a:ext uri="{FF2B5EF4-FFF2-40B4-BE49-F238E27FC236}">
                <a16:creationId xmlns:a16="http://schemas.microsoft.com/office/drawing/2014/main" id="{FF64D96C-8B5B-3148-06B9-83E3C1F543D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036" t="7534" r="3626"/>
          <a:stretch/>
        </p:blipFill>
        <p:spPr bwMode="auto">
          <a:xfrm>
            <a:off x="-2812774" y="1585704"/>
            <a:ext cx="15004774" cy="50530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4">
            <a:extLst>
              <a:ext uri="{FF2B5EF4-FFF2-40B4-BE49-F238E27FC236}">
                <a16:creationId xmlns:a16="http://schemas.microsoft.com/office/drawing/2014/main" id="{7566BF24-7C6D-7233-CB49-B25BC8DD3A66}"/>
              </a:ext>
            </a:extLst>
          </p:cNvPr>
          <p:cNvSpPr txBox="1"/>
          <p:nvPr userDrawn="1"/>
        </p:nvSpPr>
        <p:spPr>
          <a:xfrm>
            <a:off x="-2490019" y="1965822"/>
            <a:ext cx="19639468" cy="5879149"/>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r>
              <a:rPr lang="en-US" sz="1899">
                <a:solidFill>
                  <a:srgbClr val="FFFFFF"/>
                </a:solidFill>
                <a:latin typeface="Rubik"/>
                <a:ea typeface="Rubik"/>
                <a:cs typeface="Rubik"/>
                <a:sym typeface="Rubik"/>
              </a:rPr>
              <a:t> </a:t>
            </a:r>
          </a:p>
        </p:txBody>
      </p:sp>
      <p:sp>
        <p:nvSpPr>
          <p:cNvPr id="25" name="Rectangle 24">
            <a:extLst>
              <a:ext uri="{FF2B5EF4-FFF2-40B4-BE49-F238E27FC236}">
                <a16:creationId xmlns:a16="http://schemas.microsoft.com/office/drawing/2014/main" id="{5B4CBBF8-6080-154B-0442-30332509305C}"/>
              </a:ext>
            </a:extLst>
          </p:cNvPr>
          <p:cNvSpPr/>
          <p:nvPr userDrawn="1"/>
        </p:nvSpPr>
        <p:spPr>
          <a:xfrm>
            <a:off x="6269086" y="1064040"/>
            <a:ext cx="4572000" cy="53122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18">
            <a:extLst>
              <a:ext uri="{FF2B5EF4-FFF2-40B4-BE49-F238E27FC236}">
                <a16:creationId xmlns:a16="http://schemas.microsoft.com/office/drawing/2014/main" id="{6F6ED36F-AB8A-98C7-357A-9C1FA53A08BC}"/>
              </a:ext>
            </a:extLst>
          </p:cNvPr>
          <p:cNvSpPr>
            <a:spLocks noGrp="1"/>
          </p:cNvSpPr>
          <p:nvPr>
            <p:ph type="body" sz="quarter" idx="11" hasCustomPrompt="1"/>
          </p:nvPr>
        </p:nvSpPr>
        <p:spPr>
          <a:xfrm>
            <a:off x="6438507" y="1498596"/>
            <a:ext cx="4235778" cy="4412343"/>
          </a:xfrm>
        </p:spPr>
        <p:txBody>
          <a:bodyPr/>
          <a:lstStyle>
            <a:lvl1pPr>
              <a:defRPr>
                <a:solidFill>
                  <a:srgbClr val="737373"/>
                </a:solidFill>
                <a:latin typeface="Rubik" pitchFamily="2" charset="-79"/>
                <a:cs typeface="Rubik" pitchFamily="2" charset="-79"/>
              </a:defRPr>
            </a:lvl1pPr>
            <a:lvl2pPr marL="800100" indent="-342900">
              <a:buFont typeface="Arial" panose="020B0604020202020204" pitchFamily="34" charset="0"/>
              <a:buChar char="•"/>
              <a:defRPr sz="1600">
                <a:solidFill>
                  <a:srgbClr val="737373"/>
                </a:solidFill>
                <a:latin typeface="Rubik" pitchFamily="2" charset="-79"/>
                <a:cs typeface="Rubik" pitchFamily="2" charset="-79"/>
              </a:defRPr>
            </a:lvl2pPr>
            <a:lvl3pPr marL="914400" indent="0">
              <a:buNone/>
              <a:defRPr/>
            </a:lvl3pPr>
          </a:lstStyle>
          <a:p>
            <a:pPr lvl="0"/>
            <a:r>
              <a:rPr lang="en-US"/>
              <a:t>                 Mission</a:t>
            </a:r>
          </a:p>
          <a:p>
            <a:pPr lvl="0"/>
            <a:endParaRPr lang="en-US"/>
          </a:p>
          <a:p>
            <a:pPr lvl="1"/>
            <a:r>
              <a:rPr lang="en-US"/>
              <a:t>Our goal is to help more people rely less on fossil fuels. </a:t>
            </a:r>
          </a:p>
          <a:p>
            <a:pPr lvl="1"/>
            <a:r>
              <a:rPr lang="en-US"/>
              <a:t>The steps we're taking now are important for creating a sustainable future that benefits generations to come.</a:t>
            </a:r>
          </a:p>
          <a:p>
            <a:pPr lvl="1"/>
            <a:r>
              <a:rPr lang="en-US"/>
              <a:t>Our goal is to help more people rely less on fossil fuels</a:t>
            </a:r>
          </a:p>
          <a:p>
            <a:pPr lvl="1"/>
            <a:endParaRPr lang="en-US"/>
          </a:p>
        </p:txBody>
      </p:sp>
      <p:sp>
        <p:nvSpPr>
          <p:cNvPr id="27" name="Rectangle 26">
            <a:extLst>
              <a:ext uri="{FF2B5EF4-FFF2-40B4-BE49-F238E27FC236}">
                <a16:creationId xmlns:a16="http://schemas.microsoft.com/office/drawing/2014/main" id="{F81B8BBA-76CE-51DC-FBA7-372D211E6313}"/>
              </a:ext>
            </a:extLst>
          </p:cNvPr>
          <p:cNvSpPr/>
          <p:nvPr userDrawn="1"/>
        </p:nvSpPr>
        <p:spPr>
          <a:xfrm>
            <a:off x="1364370" y="1064040"/>
            <a:ext cx="4572000" cy="53122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18">
            <a:extLst>
              <a:ext uri="{FF2B5EF4-FFF2-40B4-BE49-F238E27FC236}">
                <a16:creationId xmlns:a16="http://schemas.microsoft.com/office/drawing/2014/main" id="{641B5521-BFAE-0FF7-AB1E-82F663923903}"/>
              </a:ext>
            </a:extLst>
          </p:cNvPr>
          <p:cNvSpPr>
            <a:spLocks noGrp="1"/>
          </p:cNvSpPr>
          <p:nvPr>
            <p:ph type="body" sz="quarter" idx="12" hasCustomPrompt="1"/>
          </p:nvPr>
        </p:nvSpPr>
        <p:spPr>
          <a:xfrm>
            <a:off x="1481058" y="1498595"/>
            <a:ext cx="4251489" cy="4412343"/>
          </a:xfrm>
        </p:spPr>
        <p:txBody>
          <a:bodyPr/>
          <a:lstStyle>
            <a:lvl1pPr algn="l">
              <a:defRPr>
                <a:solidFill>
                  <a:srgbClr val="737373"/>
                </a:solidFill>
                <a:latin typeface="Rubik" pitchFamily="2" charset="-79"/>
                <a:cs typeface="Rubik" pitchFamily="2" charset="-79"/>
              </a:defRPr>
            </a:lvl1pPr>
            <a:lvl2pPr marL="800100" indent="-342900">
              <a:buFont typeface="Arial" panose="020B0604020202020204" pitchFamily="34" charset="0"/>
              <a:buChar char="•"/>
              <a:defRPr sz="1600">
                <a:solidFill>
                  <a:srgbClr val="737373"/>
                </a:solidFill>
                <a:latin typeface="Rubik" pitchFamily="2" charset="-79"/>
                <a:cs typeface="Rubik" pitchFamily="2" charset="-79"/>
              </a:defRPr>
            </a:lvl2pPr>
            <a:lvl3pPr marL="914400" indent="0">
              <a:buNone/>
              <a:defRPr/>
            </a:lvl3pPr>
          </a:lstStyle>
          <a:p>
            <a:pPr lvl="0"/>
            <a:r>
              <a:rPr lang="en-US"/>
              <a:t>                  Vision</a:t>
            </a:r>
          </a:p>
          <a:p>
            <a:pPr lvl="0"/>
            <a:endParaRPr lang="en-US"/>
          </a:p>
          <a:p>
            <a:pPr lvl="1"/>
            <a:r>
              <a:rPr lang="en-US"/>
              <a:t>Our goal is to help more people rely less on fossil fuels. </a:t>
            </a:r>
          </a:p>
          <a:p>
            <a:pPr lvl="1"/>
            <a:r>
              <a:rPr lang="en-US"/>
              <a:t>The steps we're taking now are important for creating a sustainable future that benefits generations to come.</a:t>
            </a:r>
          </a:p>
          <a:p>
            <a:pPr lvl="1"/>
            <a:r>
              <a:rPr lang="en-US"/>
              <a:t>Our goal is to help more people rely less on fossil fuels</a:t>
            </a:r>
          </a:p>
          <a:p>
            <a:pPr lvl="1"/>
            <a:endParaRPr lang="en-US"/>
          </a:p>
          <a:p>
            <a:pPr lvl="1"/>
            <a:endParaRPr lang="en-US"/>
          </a:p>
        </p:txBody>
      </p:sp>
      <p:pic>
        <p:nvPicPr>
          <p:cNvPr id="2" name="Graphic 1">
            <a:extLst>
              <a:ext uri="{FF2B5EF4-FFF2-40B4-BE49-F238E27FC236}">
                <a16:creationId xmlns:a16="http://schemas.microsoft.com/office/drawing/2014/main" id="{780C5EC9-C430-7226-9D45-41F0BFC76C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04800" y="0"/>
            <a:ext cx="1087200" cy="998865"/>
          </a:xfrm>
          <a:prstGeom prst="rect">
            <a:avLst/>
          </a:prstGeom>
        </p:spPr>
      </p:pic>
    </p:spTree>
    <p:extLst>
      <p:ext uri="{BB962C8B-B14F-4D97-AF65-F5344CB8AC3E}">
        <p14:creationId xmlns:p14="http://schemas.microsoft.com/office/powerpoint/2010/main" val="403023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6E254C-EEB4-CA37-9A3B-D92C55E3E2FE}"/>
              </a:ext>
            </a:extLst>
          </p:cNvPr>
          <p:cNvSpPr/>
          <p:nvPr userDrawn="1"/>
        </p:nvSpPr>
        <p:spPr>
          <a:xfrm>
            <a:off x="301863" y="1415194"/>
            <a:ext cx="8623062" cy="1393371"/>
          </a:xfrm>
          <a:prstGeom prst="rect">
            <a:avLst/>
          </a:prstGeom>
          <a:solidFill>
            <a:srgbClr val="8FC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737373"/>
              </a:solidFill>
            </a:endParaRPr>
          </a:p>
        </p:txBody>
      </p:sp>
      <p:sp>
        <p:nvSpPr>
          <p:cNvPr id="10" name="Rectangle 9">
            <a:extLst>
              <a:ext uri="{FF2B5EF4-FFF2-40B4-BE49-F238E27FC236}">
                <a16:creationId xmlns:a16="http://schemas.microsoft.com/office/drawing/2014/main" id="{AF8A2A4A-F621-751D-7BBA-70F43935D517}"/>
              </a:ext>
            </a:extLst>
          </p:cNvPr>
          <p:cNvSpPr/>
          <p:nvPr userDrawn="1"/>
        </p:nvSpPr>
        <p:spPr>
          <a:xfrm>
            <a:off x="301862" y="2908605"/>
            <a:ext cx="8623062" cy="1393371"/>
          </a:xfrm>
          <a:prstGeom prst="rect">
            <a:avLst/>
          </a:prstGeom>
          <a:solidFill>
            <a:srgbClr val="8FC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737373"/>
              </a:solidFill>
            </a:endParaRPr>
          </a:p>
        </p:txBody>
      </p:sp>
      <p:sp>
        <p:nvSpPr>
          <p:cNvPr id="11" name="Rectangle 10">
            <a:extLst>
              <a:ext uri="{FF2B5EF4-FFF2-40B4-BE49-F238E27FC236}">
                <a16:creationId xmlns:a16="http://schemas.microsoft.com/office/drawing/2014/main" id="{667F5B34-946A-26C8-9EFB-0B0F62BB593F}"/>
              </a:ext>
            </a:extLst>
          </p:cNvPr>
          <p:cNvSpPr/>
          <p:nvPr userDrawn="1"/>
        </p:nvSpPr>
        <p:spPr>
          <a:xfrm>
            <a:off x="293772" y="4401672"/>
            <a:ext cx="8623062" cy="1393371"/>
          </a:xfrm>
          <a:prstGeom prst="rect">
            <a:avLst/>
          </a:prstGeom>
          <a:solidFill>
            <a:srgbClr val="8FC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CD2C7EEC-88F8-5A7F-3301-89B0BA7B1648}"/>
              </a:ext>
            </a:extLst>
          </p:cNvPr>
          <p:cNvGrpSpPr/>
          <p:nvPr userDrawn="1"/>
        </p:nvGrpSpPr>
        <p:grpSpPr>
          <a:xfrm>
            <a:off x="582460" y="1466457"/>
            <a:ext cx="1252890" cy="1239507"/>
            <a:chOff x="0" y="-38100"/>
            <a:chExt cx="477161" cy="472064"/>
          </a:xfrm>
        </p:grpSpPr>
        <p:sp>
          <p:nvSpPr>
            <p:cNvPr id="28" name="Freeform 7">
              <a:extLst>
                <a:ext uri="{FF2B5EF4-FFF2-40B4-BE49-F238E27FC236}">
                  <a16:creationId xmlns:a16="http://schemas.microsoft.com/office/drawing/2014/main" id="{87D7460E-9E14-20C9-E889-AC436F5B49F3}"/>
                </a:ext>
              </a:extLst>
            </p:cNvPr>
            <p:cNvSpPr/>
            <p:nvPr userDrawn="1"/>
          </p:nvSpPr>
          <p:spPr>
            <a:xfrm>
              <a:off x="18107" y="-2618"/>
              <a:ext cx="459054" cy="433964"/>
            </a:xfrm>
            <a:custGeom>
              <a:avLst/>
              <a:gdLst/>
              <a:ahLst/>
              <a:cxnLst/>
              <a:rect l="l" t="t" r="r" b="b"/>
              <a:pathLst>
                <a:path w="459054" h="433964">
                  <a:moveTo>
                    <a:pt x="70653" y="0"/>
                  </a:moveTo>
                  <a:lnTo>
                    <a:pt x="388401" y="0"/>
                  </a:lnTo>
                  <a:cubicBezTo>
                    <a:pt x="407139" y="0"/>
                    <a:pt x="425110" y="7444"/>
                    <a:pt x="438360" y="20694"/>
                  </a:cubicBezTo>
                  <a:cubicBezTo>
                    <a:pt x="451610" y="33944"/>
                    <a:pt x="459054" y="51915"/>
                    <a:pt x="459054" y="70653"/>
                  </a:cubicBezTo>
                  <a:lnTo>
                    <a:pt x="459054" y="363311"/>
                  </a:lnTo>
                  <a:cubicBezTo>
                    <a:pt x="459054" y="402332"/>
                    <a:pt x="427421" y="433964"/>
                    <a:pt x="388401" y="433964"/>
                  </a:cubicBezTo>
                  <a:lnTo>
                    <a:pt x="70653" y="433964"/>
                  </a:lnTo>
                  <a:cubicBezTo>
                    <a:pt x="31632" y="433964"/>
                    <a:pt x="0" y="402332"/>
                    <a:pt x="0" y="363311"/>
                  </a:cubicBezTo>
                  <a:lnTo>
                    <a:pt x="0" y="70653"/>
                  </a:lnTo>
                  <a:cubicBezTo>
                    <a:pt x="0" y="31632"/>
                    <a:pt x="31632" y="0"/>
                    <a:pt x="70653" y="0"/>
                  </a:cubicBezTo>
                  <a:close/>
                </a:path>
              </a:pathLst>
            </a:custGeom>
            <a:solidFill>
              <a:srgbClr val="F5A069"/>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rgbClr val="737373"/>
                </a:solidFill>
              </a:endParaRPr>
            </a:p>
          </p:txBody>
        </p:sp>
        <p:sp>
          <p:nvSpPr>
            <p:cNvPr id="29" name="TextBox 8">
              <a:extLst>
                <a:ext uri="{FF2B5EF4-FFF2-40B4-BE49-F238E27FC236}">
                  <a16:creationId xmlns:a16="http://schemas.microsoft.com/office/drawing/2014/main" id="{F95558E3-51E5-7415-1F2F-B8EB3E901788}"/>
                </a:ext>
              </a:extLst>
            </p:cNvPr>
            <p:cNvSpPr txBox="1"/>
            <p:nvPr userDrawn="1"/>
          </p:nvSpPr>
          <p:spPr>
            <a:xfrm>
              <a:off x="0" y="-38100"/>
              <a:ext cx="459054" cy="472064"/>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380"/>
                </a:lnSpc>
              </a:pPr>
              <a:endParaRPr>
                <a:solidFill>
                  <a:srgbClr val="737373"/>
                </a:solidFill>
              </a:endParaRPr>
            </a:p>
          </p:txBody>
        </p:sp>
      </p:grpSp>
      <p:sp>
        <p:nvSpPr>
          <p:cNvPr id="27" name="Freeform 9">
            <a:extLst>
              <a:ext uri="{FF2B5EF4-FFF2-40B4-BE49-F238E27FC236}">
                <a16:creationId xmlns:a16="http://schemas.microsoft.com/office/drawing/2014/main" id="{AA2832D2-C567-BAC7-D2B9-D53FEA050F0A}"/>
              </a:ext>
            </a:extLst>
          </p:cNvPr>
          <p:cNvSpPr/>
          <p:nvPr userDrawn="1"/>
        </p:nvSpPr>
        <p:spPr>
          <a:xfrm>
            <a:off x="804578" y="1710405"/>
            <a:ext cx="884510" cy="895913"/>
          </a:xfrm>
          <a:custGeom>
            <a:avLst/>
            <a:gdLst/>
            <a:ahLst/>
            <a:cxnLst/>
            <a:rect l="l" t="t" r="r" b="b"/>
            <a:pathLst>
              <a:path w="884510" h="895913">
                <a:moveTo>
                  <a:pt x="0" y="0"/>
                </a:moveTo>
                <a:lnTo>
                  <a:pt x="884510" y="0"/>
                </a:lnTo>
                <a:lnTo>
                  <a:pt x="884510" y="895913"/>
                </a:lnTo>
                <a:lnTo>
                  <a:pt x="0" y="89591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rgbClr val="737373"/>
              </a:solidFill>
            </a:endParaRPr>
          </a:p>
        </p:txBody>
      </p:sp>
      <p:grpSp>
        <p:nvGrpSpPr>
          <p:cNvPr id="30" name="Group 29">
            <a:extLst>
              <a:ext uri="{FF2B5EF4-FFF2-40B4-BE49-F238E27FC236}">
                <a16:creationId xmlns:a16="http://schemas.microsoft.com/office/drawing/2014/main" id="{0DBD7CBC-4C24-9F3B-A131-D799D326788F}"/>
              </a:ext>
            </a:extLst>
          </p:cNvPr>
          <p:cNvGrpSpPr/>
          <p:nvPr userDrawn="1"/>
        </p:nvGrpSpPr>
        <p:grpSpPr>
          <a:xfrm>
            <a:off x="644788" y="2849094"/>
            <a:ext cx="1384585" cy="1339153"/>
            <a:chOff x="-68263" y="-38100"/>
            <a:chExt cx="527317" cy="510014"/>
          </a:xfrm>
        </p:grpSpPr>
        <p:sp>
          <p:nvSpPr>
            <p:cNvPr id="32" name="Freeform 14">
              <a:extLst>
                <a:ext uri="{FF2B5EF4-FFF2-40B4-BE49-F238E27FC236}">
                  <a16:creationId xmlns:a16="http://schemas.microsoft.com/office/drawing/2014/main" id="{3F7DF10C-FB00-5F7B-93A7-BE2B5AA76268}"/>
                </a:ext>
              </a:extLst>
            </p:cNvPr>
            <p:cNvSpPr/>
            <p:nvPr userDrawn="1"/>
          </p:nvSpPr>
          <p:spPr>
            <a:xfrm>
              <a:off x="-68263" y="37950"/>
              <a:ext cx="459054" cy="433964"/>
            </a:xfrm>
            <a:custGeom>
              <a:avLst/>
              <a:gdLst/>
              <a:ahLst/>
              <a:cxnLst/>
              <a:rect l="l" t="t" r="r" b="b"/>
              <a:pathLst>
                <a:path w="459054" h="433964">
                  <a:moveTo>
                    <a:pt x="70653" y="0"/>
                  </a:moveTo>
                  <a:lnTo>
                    <a:pt x="388401" y="0"/>
                  </a:lnTo>
                  <a:cubicBezTo>
                    <a:pt x="407139" y="0"/>
                    <a:pt x="425110" y="7444"/>
                    <a:pt x="438360" y="20694"/>
                  </a:cubicBezTo>
                  <a:cubicBezTo>
                    <a:pt x="451610" y="33944"/>
                    <a:pt x="459054" y="51915"/>
                    <a:pt x="459054" y="70653"/>
                  </a:cubicBezTo>
                  <a:lnTo>
                    <a:pt x="459054" y="363311"/>
                  </a:lnTo>
                  <a:cubicBezTo>
                    <a:pt x="459054" y="402332"/>
                    <a:pt x="427421" y="433964"/>
                    <a:pt x="388401" y="433964"/>
                  </a:cubicBezTo>
                  <a:lnTo>
                    <a:pt x="70653" y="433964"/>
                  </a:lnTo>
                  <a:cubicBezTo>
                    <a:pt x="31632" y="433964"/>
                    <a:pt x="0" y="402332"/>
                    <a:pt x="0" y="363311"/>
                  </a:cubicBezTo>
                  <a:lnTo>
                    <a:pt x="0" y="70653"/>
                  </a:lnTo>
                  <a:cubicBezTo>
                    <a:pt x="0" y="31632"/>
                    <a:pt x="31632" y="0"/>
                    <a:pt x="70653" y="0"/>
                  </a:cubicBezTo>
                  <a:close/>
                </a:path>
              </a:pathLst>
            </a:custGeom>
            <a:solidFill>
              <a:srgbClr val="F5A069"/>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rgbClr val="737373"/>
                </a:solidFill>
              </a:endParaRPr>
            </a:p>
          </p:txBody>
        </p:sp>
        <p:sp>
          <p:nvSpPr>
            <p:cNvPr id="33" name="TextBox 15">
              <a:extLst>
                <a:ext uri="{FF2B5EF4-FFF2-40B4-BE49-F238E27FC236}">
                  <a16:creationId xmlns:a16="http://schemas.microsoft.com/office/drawing/2014/main" id="{A39006AB-AF52-AA3B-222A-50EC25905AC3}"/>
                </a:ext>
              </a:extLst>
            </p:cNvPr>
            <p:cNvSpPr txBox="1"/>
            <p:nvPr userDrawn="1"/>
          </p:nvSpPr>
          <p:spPr>
            <a:xfrm>
              <a:off x="0" y="-38100"/>
              <a:ext cx="459054" cy="472064"/>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380"/>
                </a:lnSpc>
              </a:pPr>
              <a:endParaRPr>
                <a:solidFill>
                  <a:srgbClr val="737373"/>
                </a:solidFill>
              </a:endParaRPr>
            </a:p>
          </p:txBody>
        </p:sp>
      </p:grpSp>
      <p:sp>
        <p:nvSpPr>
          <p:cNvPr id="31" name="Freeform 23">
            <a:extLst>
              <a:ext uri="{FF2B5EF4-FFF2-40B4-BE49-F238E27FC236}">
                <a16:creationId xmlns:a16="http://schemas.microsoft.com/office/drawing/2014/main" id="{4AC0E38A-D97D-78CD-3C2B-DEE48AD42D04}"/>
              </a:ext>
            </a:extLst>
          </p:cNvPr>
          <p:cNvSpPr/>
          <p:nvPr userDrawn="1"/>
        </p:nvSpPr>
        <p:spPr>
          <a:xfrm>
            <a:off x="745542" y="3178124"/>
            <a:ext cx="926727" cy="926727"/>
          </a:xfrm>
          <a:custGeom>
            <a:avLst/>
            <a:gdLst/>
            <a:ahLst/>
            <a:cxnLst/>
            <a:rect l="l" t="t" r="r" b="b"/>
            <a:pathLst>
              <a:path w="926727" h="926727">
                <a:moveTo>
                  <a:pt x="0" y="0"/>
                </a:moveTo>
                <a:lnTo>
                  <a:pt x="926728" y="0"/>
                </a:lnTo>
                <a:lnTo>
                  <a:pt x="926728" y="926728"/>
                </a:lnTo>
                <a:lnTo>
                  <a:pt x="0" y="92672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rgbClr val="737373"/>
              </a:solidFill>
            </a:endParaRPr>
          </a:p>
        </p:txBody>
      </p:sp>
      <p:grpSp>
        <p:nvGrpSpPr>
          <p:cNvPr id="43" name="Group 42">
            <a:extLst>
              <a:ext uri="{FF2B5EF4-FFF2-40B4-BE49-F238E27FC236}">
                <a16:creationId xmlns:a16="http://schemas.microsoft.com/office/drawing/2014/main" id="{A459EBF4-3848-DE32-C3E2-D74013A429A7}"/>
              </a:ext>
            </a:extLst>
          </p:cNvPr>
          <p:cNvGrpSpPr/>
          <p:nvPr userDrawn="1"/>
        </p:nvGrpSpPr>
        <p:grpSpPr>
          <a:xfrm>
            <a:off x="630004" y="4506604"/>
            <a:ext cx="1226268" cy="1282348"/>
            <a:chOff x="0" y="-54416"/>
            <a:chExt cx="467022" cy="488380"/>
          </a:xfrm>
        </p:grpSpPr>
        <p:sp>
          <p:nvSpPr>
            <p:cNvPr id="45" name="Freeform 20">
              <a:extLst>
                <a:ext uri="{FF2B5EF4-FFF2-40B4-BE49-F238E27FC236}">
                  <a16:creationId xmlns:a16="http://schemas.microsoft.com/office/drawing/2014/main" id="{80DE7052-C17C-384E-13D2-36D5B22906D3}"/>
                </a:ext>
              </a:extLst>
            </p:cNvPr>
            <p:cNvSpPr/>
            <p:nvPr userDrawn="1"/>
          </p:nvSpPr>
          <p:spPr>
            <a:xfrm>
              <a:off x="7968" y="-54416"/>
              <a:ext cx="459054" cy="433964"/>
            </a:xfrm>
            <a:custGeom>
              <a:avLst/>
              <a:gdLst/>
              <a:ahLst/>
              <a:cxnLst/>
              <a:rect l="l" t="t" r="r" b="b"/>
              <a:pathLst>
                <a:path w="459054" h="433964">
                  <a:moveTo>
                    <a:pt x="70653" y="0"/>
                  </a:moveTo>
                  <a:lnTo>
                    <a:pt x="388401" y="0"/>
                  </a:lnTo>
                  <a:cubicBezTo>
                    <a:pt x="407139" y="0"/>
                    <a:pt x="425110" y="7444"/>
                    <a:pt x="438360" y="20694"/>
                  </a:cubicBezTo>
                  <a:cubicBezTo>
                    <a:pt x="451610" y="33944"/>
                    <a:pt x="459054" y="51915"/>
                    <a:pt x="459054" y="70653"/>
                  </a:cubicBezTo>
                  <a:lnTo>
                    <a:pt x="459054" y="363311"/>
                  </a:lnTo>
                  <a:cubicBezTo>
                    <a:pt x="459054" y="402332"/>
                    <a:pt x="427421" y="433964"/>
                    <a:pt x="388401" y="433964"/>
                  </a:cubicBezTo>
                  <a:lnTo>
                    <a:pt x="70653" y="433964"/>
                  </a:lnTo>
                  <a:cubicBezTo>
                    <a:pt x="31632" y="433964"/>
                    <a:pt x="0" y="402332"/>
                    <a:pt x="0" y="363311"/>
                  </a:cubicBezTo>
                  <a:lnTo>
                    <a:pt x="0" y="70653"/>
                  </a:lnTo>
                  <a:cubicBezTo>
                    <a:pt x="0" y="31632"/>
                    <a:pt x="31632" y="0"/>
                    <a:pt x="70653" y="0"/>
                  </a:cubicBezTo>
                  <a:close/>
                </a:path>
              </a:pathLst>
            </a:custGeom>
            <a:solidFill>
              <a:srgbClr val="F5A069"/>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rgbClr val="737373"/>
                </a:solidFill>
              </a:endParaRPr>
            </a:p>
          </p:txBody>
        </p:sp>
        <p:sp>
          <p:nvSpPr>
            <p:cNvPr id="46" name="TextBox 21">
              <a:extLst>
                <a:ext uri="{FF2B5EF4-FFF2-40B4-BE49-F238E27FC236}">
                  <a16:creationId xmlns:a16="http://schemas.microsoft.com/office/drawing/2014/main" id="{82F223D5-1244-1A48-D4DB-720C49E412BD}"/>
                </a:ext>
              </a:extLst>
            </p:cNvPr>
            <p:cNvSpPr txBox="1"/>
            <p:nvPr userDrawn="1"/>
          </p:nvSpPr>
          <p:spPr>
            <a:xfrm>
              <a:off x="0" y="-38100"/>
              <a:ext cx="459054" cy="472064"/>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380"/>
                </a:lnSpc>
              </a:pPr>
              <a:endParaRPr>
                <a:solidFill>
                  <a:srgbClr val="737373"/>
                </a:solidFill>
              </a:endParaRPr>
            </a:p>
          </p:txBody>
        </p:sp>
      </p:grpSp>
      <p:sp>
        <p:nvSpPr>
          <p:cNvPr id="44" name="Freeform 22">
            <a:extLst>
              <a:ext uri="{FF2B5EF4-FFF2-40B4-BE49-F238E27FC236}">
                <a16:creationId xmlns:a16="http://schemas.microsoft.com/office/drawing/2014/main" id="{4DCC1DC1-C5EB-47CB-253D-CAB634CB46E7}"/>
              </a:ext>
            </a:extLst>
          </p:cNvPr>
          <p:cNvSpPr/>
          <p:nvPr userDrawn="1"/>
        </p:nvSpPr>
        <p:spPr>
          <a:xfrm>
            <a:off x="768779" y="4615387"/>
            <a:ext cx="940961" cy="940961"/>
          </a:xfrm>
          <a:custGeom>
            <a:avLst/>
            <a:gdLst/>
            <a:ahLst/>
            <a:cxnLst/>
            <a:rect l="l" t="t" r="r" b="b"/>
            <a:pathLst>
              <a:path w="940961" h="940961">
                <a:moveTo>
                  <a:pt x="0" y="0"/>
                </a:moveTo>
                <a:lnTo>
                  <a:pt x="940961" y="0"/>
                </a:lnTo>
                <a:lnTo>
                  <a:pt x="940961" y="940961"/>
                </a:lnTo>
                <a:lnTo>
                  <a:pt x="0" y="94096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rgbClr val="737373"/>
              </a:solidFill>
            </a:endParaRPr>
          </a:p>
        </p:txBody>
      </p:sp>
      <p:sp>
        <p:nvSpPr>
          <p:cNvPr id="48" name="Text Placeholder 47">
            <a:extLst>
              <a:ext uri="{FF2B5EF4-FFF2-40B4-BE49-F238E27FC236}">
                <a16:creationId xmlns:a16="http://schemas.microsoft.com/office/drawing/2014/main" id="{4C005CA0-7877-8248-98A4-CE5EEDD20CB3}"/>
              </a:ext>
            </a:extLst>
          </p:cNvPr>
          <p:cNvSpPr>
            <a:spLocks noGrp="1"/>
          </p:cNvSpPr>
          <p:nvPr>
            <p:ph type="body" sz="quarter" idx="14" hasCustomPrompt="1"/>
          </p:nvPr>
        </p:nvSpPr>
        <p:spPr>
          <a:xfrm>
            <a:off x="301862" y="633251"/>
            <a:ext cx="2689590" cy="646107"/>
          </a:xfrm>
        </p:spPr>
        <p:txBody>
          <a:bodyPr>
            <a:noAutofit/>
          </a:bodyPr>
          <a:lstStyle>
            <a:lvl1pPr>
              <a:defRPr sz="3600">
                <a:solidFill>
                  <a:schemeClr val="tx1"/>
                </a:solidFill>
                <a:latin typeface="Montserrat" panose="02000505000000020004" pitchFamily="2" charset="0"/>
              </a:defRPr>
            </a:lvl1pPr>
            <a:lvl2pPr marL="457200" indent="0">
              <a:buNone/>
              <a:defRPr/>
            </a:lvl2pPr>
            <a:lvl3pPr marL="914400" indent="0">
              <a:buNone/>
              <a:defRPr/>
            </a:lvl3pPr>
            <a:lvl4pPr marL="1371600" indent="0">
              <a:buNone/>
              <a:defRPr/>
            </a:lvl4pPr>
          </a:lstStyle>
          <a:p>
            <a:pPr lvl="0"/>
            <a:r>
              <a:rPr lang="en-US"/>
              <a:t>Our values</a:t>
            </a:r>
          </a:p>
        </p:txBody>
      </p:sp>
      <p:sp>
        <p:nvSpPr>
          <p:cNvPr id="55" name="Text Placeholder 49">
            <a:extLst>
              <a:ext uri="{FF2B5EF4-FFF2-40B4-BE49-F238E27FC236}">
                <a16:creationId xmlns:a16="http://schemas.microsoft.com/office/drawing/2014/main" id="{1B001F6B-3889-67D1-818C-CA9A901A5509}"/>
              </a:ext>
            </a:extLst>
          </p:cNvPr>
          <p:cNvSpPr>
            <a:spLocks noGrp="1"/>
          </p:cNvSpPr>
          <p:nvPr>
            <p:ph type="body" sz="quarter" idx="16" hasCustomPrompt="1"/>
          </p:nvPr>
        </p:nvSpPr>
        <p:spPr>
          <a:xfrm>
            <a:off x="2044287" y="4600233"/>
            <a:ext cx="5987480" cy="411010"/>
          </a:xfrm>
        </p:spPr>
        <p:txBody>
          <a:bodyPr>
            <a:noAutofit/>
          </a:bodyPr>
          <a:lstStyle>
            <a:lvl1pPr>
              <a:defRPr sz="1600">
                <a:solidFill>
                  <a:srgbClr val="FFFFFF"/>
                </a:solidFill>
              </a:defRPr>
            </a:lvl1pPr>
          </a:lstStyle>
          <a:p>
            <a:pPr lvl="0"/>
            <a:r>
              <a:rPr lang="en-US"/>
              <a:t>Create a sustainable future</a:t>
            </a:r>
          </a:p>
        </p:txBody>
      </p:sp>
      <p:sp>
        <p:nvSpPr>
          <p:cNvPr id="56" name="Text Placeholder 49">
            <a:extLst>
              <a:ext uri="{FF2B5EF4-FFF2-40B4-BE49-F238E27FC236}">
                <a16:creationId xmlns:a16="http://schemas.microsoft.com/office/drawing/2014/main" id="{20F78C00-3636-272B-1984-BDC5C7DA3EDA}"/>
              </a:ext>
            </a:extLst>
          </p:cNvPr>
          <p:cNvSpPr>
            <a:spLocks noGrp="1"/>
          </p:cNvSpPr>
          <p:nvPr>
            <p:ph type="body" sz="quarter" idx="17" hasCustomPrompt="1"/>
          </p:nvPr>
        </p:nvSpPr>
        <p:spPr>
          <a:xfrm>
            <a:off x="2077432" y="2185128"/>
            <a:ext cx="5954335" cy="454672"/>
          </a:xfrm>
        </p:spPr>
        <p:txBody>
          <a:bodyPr>
            <a:noAutofit/>
          </a:bodyPr>
          <a:lstStyle>
            <a:lvl1pPr>
              <a:defRPr sz="1600">
                <a:solidFill>
                  <a:srgbClr val="FFFFFF"/>
                </a:solidFill>
                <a:latin typeface="Rubik" pitchFamily="2" charset="-79"/>
                <a:cs typeface="Rubik" pitchFamily="2" charset="-79"/>
              </a:defRPr>
            </a:lvl1pPr>
          </a:lstStyle>
          <a:p>
            <a:pPr lvl="0"/>
            <a:r>
              <a:rPr lang="en-US"/>
              <a:t>Create a sustainable future</a:t>
            </a:r>
          </a:p>
        </p:txBody>
      </p:sp>
      <p:sp>
        <p:nvSpPr>
          <p:cNvPr id="57" name="Text Placeholder 49">
            <a:extLst>
              <a:ext uri="{FF2B5EF4-FFF2-40B4-BE49-F238E27FC236}">
                <a16:creationId xmlns:a16="http://schemas.microsoft.com/office/drawing/2014/main" id="{1C029560-201E-F5B0-7050-02013C17F1BF}"/>
              </a:ext>
            </a:extLst>
          </p:cNvPr>
          <p:cNvSpPr>
            <a:spLocks noGrp="1"/>
          </p:cNvSpPr>
          <p:nvPr>
            <p:ph type="body" sz="quarter" idx="18" hasCustomPrompt="1"/>
          </p:nvPr>
        </p:nvSpPr>
        <p:spPr>
          <a:xfrm>
            <a:off x="2080674" y="3122030"/>
            <a:ext cx="5936401" cy="454672"/>
          </a:xfrm>
        </p:spPr>
        <p:txBody>
          <a:bodyPr>
            <a:noAutofit/>
          </a:bodyPr>
          <a:lstStyle>
            <a:lvl1pPr>
              <a:defRPr sz="1600">
                <a:solidFill>
                  <a:srgbClr val="FFFFFF"/>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Create a sustainable future</a:t>
            </a:r>
          </a:p>
          <a:p>
            <a:pPr lvl="0"/>
            <a:endParaRPr lang="en-US"/>
          </a:p>
        </p:txBody>
      </p:sp>
      <p:sp>
        <p:nvSpPr>
          <p:cNvPr id="58" name="Text Placeholder 49">
            <a:extLst>
              <a:ext uri="{FF2B5EF4-FFF2-40B4-BE49-F238E27FC236}">
                <a16:creationId xmlns:a16="http://schemas.microsoft.com/office/drawing/2014/main" id="{C7155844-69F0-4E83-D066-229CEB0EA1A6}"/>
              </a:ext>
            </a:extLst>
          </p:cNvPr>
          <p:cNvSpPr>
            <a:spLocks noGrp="1"/>
          </p:cNvSpPr>
          <p:nvPr>
            <p:ph type="body" sz="quarter" idx="19" hasCustomPrompt="1"/>
          </p:nvPr>
        </p:nvSpPr>
        <p:spPr>
          <a:xfrm>
            <a:off x="2077655" y="3660205"/>
            <a:ext cx="5954112" cy="454672"/>
          </a:xfrm>
        </p:spPr>
        <p:txBody>
          <a:bodyPr>
            <a:normAutofit/>
          </a:bodyPr>
          <a:lstStyle>
            <a:lvl1pPr>
              <a:defRPr sz="1600">
                <a:solidFill>
                  <a:srgbClr val="FFFFFF"/>
                </a:solidFill>
              </a:defRPr>
            </a:lvl1pPr>
          </a:lstStyle>
          <a:p>
            <a:pPr lvl="0"/>
            <a:r>
              <a:rPr lang="en-US"/>
              <a:t>Create a sustainable future</a:t>
            </a:r>
          </a:p>
        </p:txBody>
      </p:sp>
      <p:sp>
        <p:nvSpPr>
          <p:cNvPr id="60" name="Text Placeholder 49">
            <a:extLst>
              <a:ext uri="{FF2B5EF4-FFF2-40B4-BE49-F238E27FC236}">
                <a16:creationId xmlns:a16="http://schemas.microsoft.com/office/drawing/2014/main" id="{0361F334-238F-0AEF-4312-879A1BA9F0D2}"/>
              </a:ext>
            </a:extLst>
          </p:cNvPr>
          <p:cNvSpPr>
            <a:spLocks noGrp="1"/>
          </p:cNvSpPr>
          <p:nvPr>
            <p:ph type="body" sz="quarter" idx="20" hasCustomPrompt="1"/>
          </p:nvPr>
        </p:nvSpPr>
        <p:spPr>
          <a:xfrm>
            <a:off x="2044287" y="5180233"/>
            <a:ext cx="5987480" cy="454672"/>
          </a:xfrm>
        </p:spPr>
        <p:txBody>
          <a:bodyPr>
            <a:normAutofit/>
          </a:bodyPr>
          <a:lstStyle>
            <a:lvl1pPr>
              <a:defRPr sz="1600">
                <a:solidFill>
                  <a:srgbClr val="FFFFFF"/>
                </a:solidFill>
              </a:defRPr>
            </a:lvl1pPr>
          </a:lstStyle>
          <a:p>
            <a:pPr lvl="0"/>
            <a:r>
              <a:rPr lang="en-US"/>
              <a:t>Create a sustainable future</a:t>
            </a:r>
          </a:p>
        </p:txBody>
      </p:sp>
      <p:sp>
        <p:nvSpPr>
          <p:cNvPr id="2" name="Text Placeholder 49">
            <a:extLst>
              <a:ext uri="{FF2B5EF4-FFF2-40B4-BE49-F238E27FC236}">
                <a16:creationId xmlns:a16="http://schemas.microsoft.com/office/drawing/2014/main" id="{6065DC61-9697-3279-BB74-C8C6C7DD0D10}"/>
              </a:ext>
            </a:extLst>
          </p:cNvPr>
          <p:cNvSpPr>
            <a:spLocks noGrp="1"/>
          </p:cNvSpPr>
          <p:nvPr>
            <p:ph type="body" sz="quarter" idx="21" hasCustomPrompt="1"/>
          </p:nvPr>
        </p:nvSpPr>
        <p:spPr>
          <a:xfrm>
            <a:off x="2062740" y="1630416"/>
            <a:ext cx="5954335" cy="454672"/>
          </a:xfrm>
        </p:spPr>
        <p:txBody>
          <a:bodyPr>
            <a:noAutofit/>
          </a:bodyPr>
          <a:lstStyle>
            <a:lvl1pPr>
              <a:defRPr sz="1600">
                <a:solidFill>
                  <a:srgbClr val="FFFFFF"/>
                </a:solidFill>
                <a:latin typeface="Rubik" pitchFamily="2" charset="-79"/>
                <a:cs typeface="Rubik" pitchFamily="2" charset="-79"/>
              </a:defRPr>
            </a:lvl1pPr>
          </a:lstStyle>
          <a:p>
            <a:pPr lvl="0"/>
            <a:r>
              <a:rPr lang="en-US"/>
              <a:t>Create a sustainable future</a:t>
            </a:r>
          </a:p>
        </p:txBody>
      </p:sp>
      <p:pic>
        <p:nvPicPr>
          <p:cNvPr id="4" name="Picture 3">
            <a:extLst>
              <a:ext uri="{FF2B5EF4-FFF2-40B4-BE49-F238E27FC236}">
                <a16:creationId xmlns:a16="http://schemas.microsoft.com/office/drawing/2014/main" id="{33B07D62-B454-E938-E68F-F0AA1C4099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06286" y="-2643"/>
            <a:ext cx="1085714" cy="1057143"/>
          </a:xfrm>
          <a:prstGeom prst="rect">
            <a:avLst/>
          </a:prstGeom>
        </p:spPr>
      </p:pic>
      <p:grpSp>
        <p:nvGrpSpPr>
          <p:cNvPr id="3" name="Group 2">
            <a:extLst>
              <a:ext uri="{FF2B5EF4-FFF2-40B4-BE49-F238E27FC236}">
                <a16:creationId xmlns:a16="http://schemas.microsoft.com/office/drawing/2014/main" id="{391F8C01-36B5-9879-D439-523E0EC6E873}"/>
              </a:ext>
            </a:extLst>
          </p:cNvPr>
          <p:cNvGrpSpPr/>
          <p:nvPr userDrawn="1"/>
        </p:nvGrpSpPr>
        <p:grpSpPr>
          <a:xfrm>
            <a:off x="9515475" y="0"/>
            <a:ext cx="2676525" cy="6677025"/>
            <a:chOff x="9515475" y="0"/>
            <a:chExt cx="2676525" cy="6677025"/>
          </a:xfrm>
          <a:solidFill>
            <a:srgbClr val="8FC470"/>
          </a:solidFill>
        </p:grpSpPr>
        <p:sp>
          <p:nvSpPr>
            <p:cNvPr id="5" name="Rectangle 4">
              <a:extLst>
                <a:ext uri="{FF2B5EF4-FFF2-40B4-BE49-F238E27FC236}">
                  <a16:creationId xmlns:a16="http://schemas.microsoft.com/office/drawing/2014/main" id="{D65B726F-4ABD-D1C6-DF1D-246FD7E86065}"/>
                </a:ext>
              </a:extLst>
            </p:cNvPr>
            <p:cNvSpPr/>
            <p:nvPr userDrawn="1"/>
          </p:nvSpPr>
          <p:spPr>
            <a:xfrm>
              <a:off x="9515475" y="0"/>
              <a:ext cx="2676525" cy="667702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oup of people sitting at tables&#10;&#10;AI-generated content may be incorrect.">
              <a:extLst>
                <a:ext uri="{FF2B5EF4-FFF2-40B4-BE49-F238E27FC236}">
                  <a16:creationId xmlns:a16="http://schemas.microsoft.com/office/drawing/2014/main" id="{6414D931-03B0-96A3-E81E-004E4607546E}"/>
                </a:ext>
              </a:extLst>
            </p:cNvPr>
            <p:cNvPicPr>
              <a:picLocks noChangeAspect="1"/>
            </p:cNvPicPr>
            <p:nvPr userDrawn="1"/>
          </p:nvPicPr>
          <p:blipFill>
            <a:blip r:embed="rId9">
              <a:extLst>
                <a:ext uri="{28A0092B-C50C-407E-A947-70E740481C1C}">
                  <a14:useLocalDpi xmlns:a14="http://schemas.microsoft.com/office/drawing/2010/main" val="0"/>
                </a:ext>
              </a:extLst>
            </a:blip>
            <a:srcRect l="5401" t="10272" r="5401"/>
            <a:stretch/>
          </p:blipFill>
          <p:spPr>
            <a:xfrm>
              <a:off x="9615768" y="95250"/>
              <a:ext cx="2485540" cy="3333750"/>
            </a:xfrm>
            <a:prstGeom prst="rect">
              <a:avLst/>
            </a:prstGeom>
            <a:grpFill/>
          </p:spPr>
        </p:pic>
      </p:grpSp>
      <p:pic>
        <p:nvPicPr>
          <p:cNvPr id="7" name="Picture 6" descr="A group of people standing in front of a wall&#10;&#10;AI-generated content may be incorrect.">
            <a:extLst>
              <a:ext uri="{FF2B5EF4-FFF2-40B4-BE49-F238E27FC236}">
                <a16:creationId xmlns:a16="http://schemas.microsoft.com/office/drawing/2014/main" id="{5395CF97-28F0-D5DC-0FDD-EE9102AE3EC8}"/>
              </a:ext>
            </a:extLst>
          </p:cNvPr>
          <p:cNvPicPr>
            <a:picLocks noChangeAspect="1"/>
          </p:cNvPicPr>
          <p:nvPr userDrawn="1"/>
        </p:nvPicPr>
        <p:blipFill>
          <a:blip r:embed="rId10">
            <a:extLst>
              <a:ext uri="{28A0092B-C50C-407E-A947-70E740481C1C}">
                <a14:useLocalDpi xmlns:a14="http://schemas.microsoft.com/office/drawing/2010/main" val="0"/>
              </a:ext>
            </a:extLst>
          </a:blip>
          <a:srcRect t="3346"/>
          <a:stretch/>
        </p:blipFill>
        <p:spPr>
          <a:xfrm>
            <a:off x="9615806" y="3524250"/>
            <a:ext cx="2485540" cy="3203772"/>
          </a:xfrm>
          <a:prstGeom prst="rect">
            <a:avLst/>
          </a:prstGeom>
        </p:spPr>
      </p:pic>
      <p:pic>
        <p:nvPicPr>
          <p:cNvPr id="12" name="Graphic 11">
            <a:extLst>
              <a:ext uri="{FF2B5EF4-FFF2-40B4-BE49-F238E27FC236}">
                <a16:creationId xmlns:a16="http://schemas.microsoft.com/office/drawing/2014/main" id="{04CA5803-B79D-7DC0-81C4-C2B36E278AEE}"/>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179238" y="515217"/>
            <a:ext cx="781200" cy="717728"/>
          </a:xfrm>
          <a:prstGeom prst="rect">
            <a:avLst/>
          </a:prstGeom>
        </p:spPr>
      </p:pic>
    </p:spTree>
    <p:extLst>
      <p:ext uri="{BB962C8B-B14F-4D97-AF65-F5344CB8AC3E}">
        <p14:creationId xmlns:p14="http://schemas.microsoft.com/office/powerpoint/2010/main" val="771691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1794A-47C8-F2CE-7A05-67D7B58A8D3F}"/>
              </a:ext>
            </a:extLst>
          </p:cNvPr>
          <p:cNvSpPr>
            <a:spLocks noGrp="1"/>
          </p:cNvSpPr>
          <p:nvPr>
            <p:ph type="title" hasCustomPrompt="1"/>
          </p:nvPr>
        </p:nvSpPr>
        <p:spPr>
          <a:xfrm>
            <a:off x="640076" y="545339"/>
            <a:ext cx="2704569" cy="633406"/>
          </a:xfrm>
        </p:spPr>
        <p:txBody>
          <a:bodyPr>
            <a:noAutofit/>
          </a:bodyPr>
          <a:lstStyle>
            <a:lvl1pPr>
              <a:defRPr sz="3600">
                <a:solidFill>
                  <a:schemeClr val="tx1"/>
                </a:solidFill>
                <a:latin typeface="Montserrat" panose="02000505000000020004" pitchFamily="2" charset="0"/>
              </a:defRPr>
            </a:lvl1pPr>
          </a:lstStyle>
          <a:p>
            <a:r>
              <a:rPr lang="en-US"/>
              <a:t>Structure</a:t>
            </a:r>
            <a:endParaRPr lang="en-GB"/>
          </a:p>
        </p:txBody>
      </p:sp>
      <p:sp>
        <p:nvSpPr>
          <p:cNvPr id="4" name="SmartArt Placeholder 3">
            <a:extLst>
              <a:ext uri="{FF2B5EF4-FFF2-40B4-BE49-F238E27FC236}">
                <a16:creationId xmlns:a16="http://schemas.microsoft.com/office/drawing/2014/main" id="{BFD24608-8171-1AAA-93C8-47A957D7B2D4}"/>
              </a:ext>
            </a:extLst>
          </p:cNvPr>
          <p:cNvSpPr>
            <a:spLocks noGrp="1"/>
          </p:cNvSpPr>
          <p:nvPr>
            <p:ph type="dgm" sz="quarter" idx="10" hasCustomPrompt="1"/>
          </p:nvPr>
        </p:nvSpPr>
        <p:spPr>
          <a:xfrm>
            <a:off x="4957860" y="950347"/>
            <a:ext cx="2231868" cy="675078"/>
          </a:xfrm>
          <a:solidFill>
            <a:srgbClr val="737373"/>
          </a:solidFill>
        </p:spPr>
        <p:txBody>
          <a:bodyPr>
            <a:normAutofit/>
          </a:bodyPr>
          <a:lstStyle>
            <a:lvl1pPr>
              <a:defRPr sz="1800">
                <a:solidFill>
                  <a:srgbClr val="E9ECF4"/>
                </a:solidFill>
              </a:defRPr>
            </a:lvl1pPr>
          </a:lstStyle>
          <a:p>
            <a:r>
              <a:rPr lang="en-US"/>
              <a:t>       Lorem ipsum</a:t>
            </a:r>
            <a:endParaRPr lang="en-GB"/>
          </a:p>
        </p:txBody>
      </p:sp>
      <p:cxnSp>
        <p:nvCxnSpPr>
          <p:cNvPr id="6" name="Straight Arrow Connector 5">
            <a:extLst>
              <a:ext uri="{FF2B5EF4-FFF2-40B4-BE49-F238E27FC236}">
                <a16:creationId xmlns:a16="http://schemas.microsoft.com/office/drawing/2014/main" id="{0A5234D1-CF81-DBDF-E82A-64EAD6568233}"/>
              </a:ext>
            </a:extLst>
          </p:cNvPr>
          <p:cNvCxnSpPr>
            <a:cxnSpLocks/>
          </p:cNvCxnSpPr>
          <p:nvPr userDrawn="1"/>
        </p:nvCxnSpPr>
        <p:spPr>
          <a:xfrm>
            <a:off x="6096000" y="1707352"/>
            <a:ext cx="0" cy="6750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B4C518E-C925-ECC7-A067-E406674D48D2}"/>
              </a:ext>
            </a:extLst>
          </p:cNvPr>
          <p:cNvCxnSpPr>
            <a:cxnSpLocks/>
          </p:cNvCxnSpPr>
          <p:nvPr userDrawn="1"/>
        </p:nvCxnSpPr>
        <p:spPr>
          <a:xfrm>
            <a:off x="640076" y="2370607"/>
            <a:ext cx="9807262" cy="236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F884DDB-E68A-360F-C1D0-19E698637B35}"/>
              </a:ext>
            </a:extLst>
          </p:cNvPr>
          <p:cNvCxnSpPr>
            <a:cxnSpLocks/>
          </p:cNvCxnSpPr>
          <p:nvPr userDrawn="1"/>
        </p:nvCxnSpPr>
        <p:spPr>
          <a:xfrm>
            <a:off x="1744662" y="2386634"/>
            <a:ext cx="0" cy="4419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39098E7-3849-865B-1FE8-7E753FCFD3D1}"/>
              </a:ext>
            </a:extLst>
          </p:cNvPr>
          <p:cNvCxnSpPr>
            <a:cxnSpLocks/>
          </p:cNvCxnSpPr>
          <p:nvPr userDrawn="1"/>
        </p:nvCxnSpPr>
        <p:spPr>
          <a:xfrm>
            <a:off x="640076" y="2365578"/>
            <a:ext cx="0" cy="15085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3B77D992-299D-69E0-3D33-98970CB88EE7}"/>
              </a:ext>
            </a:extLst>
          </p:cNvPr>
          <p:cNvCxnSpPr>
            <a:cxnSpLocks/>
          </p:cNvCxnSpPr>
          <p:nvPr userDrawn="1"/>
        </p:nvCxnSpPr>
        <p:spPr>
          <a:xfrm>
            <a:off x="6096000" y="2386634"/>
            <a:ext cx="0" cy="4419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551EFA2-D360-2A92-03CE-41DB88AF93ED}"/>
              </a:ext>
            </a:extLst>
          </p:cNvPr>
          <p:cNvCxnSpPr>
            <a:cxnSpLocks/>
          </p:cNvCxnSpPr>
          <p:nvPr userDrawn="1"/>
        </p:nvCxnSpPr>
        <p:spPr>
          <a:xfrm>
            <a:off x="10452496" y="2394254"/>
            <a:ext cx="0" cy="4419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7" name="SmartArt Placeholder 3">
            <a:extLst>
              <a:ext uri="{FF2B5EF4-FFF2-40B4-BE49-F238E27FC236}">
                <a16:creationId xmlns:a16="http://schemas.microsoft.com/office/drawing/2014/main" id="{819F27CE-5CE7-9A6A-B919-949B8338DC6E}"/>
              </a:ext>
            </a:extLst>
          </p:cNvPr>
          <p:cNvSpPr>
            <a:spLocks noGrp="1"/>
          </p:cNvSpPr>
          <p:nvPr>
            <p:ph type="dgm" sz="quarter" idx="27" hasCustomPrompt="1"/>
          </p:nvPr>
        </p:nvSpPr>
        <p:spPr>
          <a:xfrm>
            <a:off x="5176859" y="2864046"/>
            <a:ext cx="1793871" cy="660299"/>
          </a:xfrm>
          <a:solidFill>
            <a:srgbClr val="F5A069"/>
          </a:solidFill>
        </p:spPr>
        <p:txBody>
          <a:bodyPr>
            <a:normAutofit/>
          </a:bodyPr>
          <a:lstStyle>
            <a:lvl1pPr>
              <a:defRPr sz="1800">
                <a:solidFill>
                  <a:srgbClr val="E9ECF4"/>
                </a:solidFill>
              </a:defRPr>
            </a:lvl1pPr>
          </a:lstStyle>
          <a:p>
            <a:r>
              <a:rPr lang="en-US"/>
              <a:t>       Lorem ipsum</a:t>
            </a:r>
            <a:endParaRPr lang="en-GB"/>
          </a:p>
        </p:txBody>
      </p:sp>
      <p:sp>
        <p:nvSpPr>
          <p:cNvPr id="63" name="SmartArt Placeholder 3">
            <a:extLst>
              <a:ext uri="{FF2B5EF4-FFF2-40B4-BE49-F238E27FC236}">
                <a16:creationId xmlns:a16="http://schemas.microsoft.com/office/drawing/2014/main" id="{05488624-DC30-7A0E-A126-0146126CB23C}"/>
              </a:ext>
            </a:extLst>
          </p:cNvPr>
          <p:cNvSpPr>
            <a:spLocks noGrp="1"/>
          </p:cNvSpPr>
          <p:nvPr>
            <p:ph type="dgm" sz="quarter" idx="30" hasCustomPrompt="1"/>
          </p:nvPr>
        </p:nvSpPr>
        <p:spPr>
          <a:xfrm>
            <a:off x="289561" y="3859663"/>
            <a:ext cx="692100" cy="977712"/>
          </a:xfrm>
          <a:solidFill>
            <a:srgbClr val="737373"/>
          </a:solidFill>
        </p:spPr>
        <p:txBody>
          <a:bodyPr>
            <a:normAutofit/>
          </a:bodyPr>
          <a:lstStyle>
            <a:lvl1pPr>
              <a:defRPr sz="1800">
                <a:solidFill>
                  <a:srgbClr val="E9ECF4"/>
                </a:solidFill>
              </a:defRPr>
            </a:lvl1pPr>
          </a:lstStyle>
          <a:p>
            <a:r>
              <a:rPr lang="en-US"/>
              <a:t>ipsum</a:t>
            </a:r>
            <a:endParaRPr lang="en-GB"/>
          </a:p>
        </p:txBody>
      </p:sp>
      <p:sp>
        <p:nvSpPr>
          <p:cNvPr id="74" name="SmartArt Placeholder 3">
            <a:extLst>
              <a:ext uri="{FF2B5EF4-FFF2-40B4-BE49-F238E27FC236}">
                <a16:creationId xmlns:a16="http://schemas.microsoft.com/office/drawing/2014/main" id="{7D34EA59-A2E9-7F15-9E9E-BDE7C31A73BC}"/>
              </a:ext>
            </a:extLst>
          </p:cNvPr>
          <p:cNvSpPr>
            <a:spLocks noGrp="1"/>
          </p:cNvSpPr>
          <p:nvPr>
            <p:ph type="dgm" sz="quarter" idx="37" hasCustomPrompt="1"/>
          </p:nvPr>
        </p:nvSpPr>
        <p:spPr>
          <a:xfrm>
            <a:off x="806450" y="2844621"/>
            <a:ext cx="1793872" cy="661768"/>
          </a:xfrm>
          <a:solidFill>
            <a:srgbClr val="BCBE51"/>
          </a:solidFill>
        </p:spPr>
        <p:txBody>
          <a:bodyPr>
            <a:normAutofit/>
          </a:bodyPr>
          <a:lstStyle>
            <a:lvl1pPr>
              <a:defRPr sz="1800">
                <a:solidFill>
                  <a:srgbClr val="E9ECF4"/>
                </a:solidFill>
              </a:defRPr>
            </a:lvl1pPr>
          </a:lstStyle>
          <a:p>
            <a:r>
              <a:rPr lang="en-US"/>
              <a:t>       Lorem </a:t>
            </a:r>
            <a:r>
              <a:rPr lang="en-US" err="1"/>
              <a:t>ipsums</a:t>
            </a:r>
            <a:endParaRPr lang="en-GB"/>
          </a:p>
        </p:txBody>
      </p:sp>
      <p:sp>
        <p:nvSpPr>
          <p:cNvPr id="76" name="SmartArt Placeholder 3">
            <a:extLst>
              <a:ext uri="{FF2B5EF4-FFF2-40B4-BE49-F238E27FC236}">
                <a16:creationId xmlns:a16="http://schemas.microsoft.com/office/drawing/2014/main" id="{5A278701-795C-7FD9-5DFF-67D48A75C663}"/>
              </a:ext>
            </a:extLst>
          </p:cNvPr>
          <p:cNvSpPr>
            <a:spLocks noGrp="1"/>
          </p:cNvSpPr>
          <p:nvPr>
            <p:ph type="dgm" sz="quarter" idx="38" hasCustomPrompt="1"/>
          </p:nvPr>
        </p:nvSpPr>
        <p:spPr>
          <a:xfrm>
            <a:off x="9413876" y="2864046"/>
            <a:ext cx="1793867" cy="660299"/>
          </a:xfrm>
          <a:solidFill>
            <a:srgbClr val="8FC470"/>
          </a:solidFill>
        </p:spPr>
        <p:txBody>
          <a:bodyPr>
            <a:normAutofit/>
          </a:bodyPr>
          <a:lstStyle>
            <a:lvl1pPr>
              <a:defRPr sz="1800">
                <a:solidFill>
                  <a:srgbClr val="E9ECF4"/>
                </a:solidFill>
              </a:defRPr>
            </a:lvl1pPr>
          </a:lstStyle>
          <a:p>
            <a:r>
              <a:rPr lang="en-US"/>
              <a:t>       Lorem ipsum</a:t>
            </a:r>
            <a:endParaRPr lang="en-GB"/>
          </a:p>
        </p:txBody>
      </p:sp>
      <p:sp>
        <p:nvSpPr>
          <p:cNvPr id="127" name="SmartArt Placeholder 3">
            <a:extLst>
              <a:ext uri="{FF2B5EF4-FFF2-40B4-BE49-F238E27FC236}">
                <a16:creationId xmlns:a16="http://schemas.microsoft.com/office/drawing/2014/main" id="{789A78C3-63F8-3980-B9E0-08236D8D622C}"/>
              </a:ext>
            </a:extLst>
          </p:cNvPr>
          <p:cNvSpPr>
            <a:spLocks noGrp="1"/>
          </p:cNvSpPr>
          <p:nvPr>
            <p:ph type="dgm" sz="quarter" idx="49" hasCustomPrompt="1"/>
          </p:nvPr>
        </p:nvSpPr>
        <p:spPr>
          <a:xfrm>
            <a:off x="6147008" y="3912757"/>
            <a:ext cx="935016" cy="710103"/>
          </a:xfrm>
          <a:solidFill>
            <a:srgbClr val="F5A069"/>
          </a:solidFill>
        </p:spPr>
        <p:txBody>
          <a:bodyPr>
            <a:noAutofit/>
          </a:bodyPr>
          <a:lstStyle>
            <a:lvl1pPr>
              <a:defRPr sz="1400">
                <a:solidFill>
                  <a:srgbClr val="E9ECF4"/>
                </a:solidFill>
              </a:defRPr>
            </a:lvl1pPr>
          </a:lstStyle>
          <a:p>
            <a:r>
              <a:rPr lang="en-US"/>
              <a:t>       Lorem ipsum</a:t>
            </a:r>
            <a:endParaRPr lang="en-GB"/>
          </a:p>
        </p:txBody>
      </p:sp>
      <p:sp>
        <p:nvSpPr>
          <p:cNvPr id="128" name="SmartArt Placeholder 3">
            <a:extLst>
              <a:ext uri="{FF2B5EF4-FFF2-40B4-BE49-F238E27FC236}">
                <a16:creationId xmlns:a16="http://schemas.microsoft.com/office/drawing/2014/main" id="{E204E478-8427-472D-72EF-A734B20C4510}"/>
              </a:ext>
            </a:extLst>
          </p:cNvPr>
          <p:cNvSpPr>
            <a:spLocks noGrp="1"/>
          </p:cNvSpPr>
          <p:nvPr>
            <p:ph type="dgm" sz="quarter" idx="50" hasCustomPrompt="1"/>
          </p:nvPr>
        </p:nvSpPr>
        <p:spPr>
          <a:xfrm>
            <a:off x="5686322" y="4680229"/>
            <a:ext cx="935016" cy="711456"/>
          </a:xfrm>
          <a:solidFill>
            <a:srgbClr val="F5A069"/>
          </a:solidFill>
        </p:spPr>
        <p:txBody>
          <a:bodyPr>
            <a:noAutofit/>
          </a:bodyPr>
          <a:lstStyle>
            <a:lvl1pPr>
              <a:defRPr sz="1400">
                <a:solidFill>
                  <a:srgbClr val="E9ECF4"/>
                </a:solidFill>
              </a:defRPr>
            </a:lvl1pPr>
          </a:lstStyle>
          <a:p>
            <a:r>
              <a:rPr lang="en-US"/>
              <a:t>       Lorem ipsum</a:t>
            </a:r>
            <a:endParaRPr lang="en-GB"/>
          </a:p>
        </p:txBody>
      </p:sp>
      <p:sp>
        <p:nvSpPr>
          <p:cNvPr id="129" name="SmartArt Placeholder 3">
            <a:extLst>
              <a:ext uri="{FF2B5EF4-FFF2-40B4-BE49-F238E27FC236}">
                <a16:creationId xmlns:a16="http://schemas.microsoft.com/office/drawing/2014/main" id="{9F49A27E-6E0C-49EF-75D9-0165279789E5}"/>
              </a:ext>
            </a:extLst>
          </p:cNvPr>
          <p:cNvSpPr>
            <a:spLocks noGrp="1"/>
          </p:cNvSpPr>
          <p:nvPr>
            <p:ph type="dgm" sz="quarter" idx="51" hasCustomPrompt="1"/>
          </p:nvPr>
        </p:nvSpPr>
        <p:spPr>
          <a:xfrm>
            <a:off x="5158674" y="3911406"/>
            <a:ext cx="935016" cy="711456"/>
          </a:xfrm>
          <a:solidFill>
            <a:srgbClr val="F5A069"/>
          </a:solidFill>
        </p:spPr>
        <p:txBody>
          <a:bodyPr>
            <a:noAutofit/>
          </a:bodyPr>
          <a:lstStyle>
            <a:lvl1pPr>
              <a:defRPr sz="1400">
                <a:solidFill>
                  <a:srgbClr val="E9ECF4"/>
                </a:solidFill>
              </a:defRPr>
            </a:lvl1pPr>
          </a:lstStyle>
          <a:p>
            <a:r>
              <a:rPr lang="en-US"/>
              <a:t>       Lorem ipsum</a:t>
            </a:r>
            <a:endParaRPr lang="en-GB"/>
          </a:p>
        </p:txBody>
      </p:sp>
      <p:sp>
        <p:nvSpPr>
          <p:cNvPr id="130" name="SmartArt Placeholder 3">
            <a:extLst>
              <a:ext uri="{FF2B5EF4-FFF2-40B4-BE49-F238E27FC236}">
                <a16:creationId xmlns:a16="http://schemas.microsoft.com/office/drawing/2014/main" id="{B30F221A-54A4-17ED-0B82-9506D113CB25}"/>
              </a:ext>
            </a:extLst>
          </p:cNvPr>
          <p:cNvSpPr>
            <a:spLocks noGrp="1"/>
          </p:cNvSpPr>
          <p:nvPr>
            <p:ph type="dgm" sz="quarter" idx="52" hasCustomPrompt="1"/>
          </p:nvPr>
        </p:nvSpPr>
        <p:spPr>
          <a:xfrm>
            <a:off x="4174515" y="3913977"/>
            <a:ext cx="935016" cy="701900"/>
          </a:xfrm>
          <a:solidFill>
            <a:srgbClr val="F5A069"/>
          </a:solidFill>
        </p:spPr>
        <p:txBody>
          <a:bodyPr>
            <a:noAutofit/>
          </a:bodyPr>
          <a:lstStyle>
            <a:lvl1pPr>
              <a:defRPr sz="1400">
                <a:solidFill>
                  <a:srgbClr val="E9ECF4"/>
                </a:solidFill>
              </a:defRPr>
            </a:lvl1pPr>
          </a:lstStyle>
          <a:p>
            <a:r>
              <a:rPr lang="en-US"/>
              <a:t>       Lorem ipsum</a:t>
            </a:r>
            <a:endParaRPr lang="en-GB"/>
          </a:p>
        </p:txBody>
      </p:sp>
      <p:sp>
        <p:nvSpPr>
          <p:cNvPr id="131" name="SmartArt Placeholder 3">
            <a:extLst>
              <a:ext uri="{FF2B5EF4-FFF2-40B4-BE49-F238E27FC236}">
                <a16:creationId xmlns:a16="http://schemas.microsoft.com/office/drawing/2014/main" id="{0C790208-5087-5BAA-2C23-8EA25BB97022}"/>
              </a:ext>
            </a:extLst>
          </p:cNvPr>
          <p:cNvSpPr>
            <a:spLocks noGrp="1"/>
          </p:cNvSpPr>
          <p:nvPr>
            <p:ph type="dgm" sz="quarter" idx="53" hasCustomPrompt="1"/>
          </p:nvPr>
        </p:nvSpPr>
        <p:spPr>
          <a:xfrm>
            <a:off x="4680486" y="4669577"/>
            <a:ext cx="941490" cy="703460"/>
          </a:xfrm>
          <a:solidFill>
            <a:srgbClr val="F5A069"/>
          </a:solidFill>
        </p:spPr>
        <p:txBody>
          <a:bodyPr>
            <a:noAutofit/>
          </a:bodyPr>
          <a:lstStyle>
            <a:lvl1pPr>
              <a:defRPr sz="1400">
                <a:solidFill>
                  <a:srgbClr val="E9ECF4"/>
                </a:solidFill>
              </a:defRPr>
            </a:lvl1pPr>
          </a:lstStyle>
          <a:p>
            <a:r>
              <a:rPr lang="en-US"/>
              <a:t>       Lorem ipsum</a:t>
            </a:r>
            <a:endParaRPr lang="en-GB"/>
          </a:p>
        </p:txBody>
      </p:sp>
      <p:sp>
        <p:nvSpPr>
          <p:cNvPr id="132" name="SmartArt Placeholder 3">
            <a:extLst>
              <a:ext uri="{FF2B5EF4-FFF2-40B4-BE49-F238E27FC236}">
                <a16:creationId xmlns:a16="http://schemas.microsoft.com/office/drawing/2014/main" id="{6A8605C6-F3F2-DE2A-FEAA-12F0A84197AA}"/>
              </a:ext>
            </a:extLst>
          </p:cNvPr>
          <p:cNvSpPr>
            <a:spLocks noGrp="1"/>
          </p:cNvSpPr>
          <p:nvPr>
            <p:ph type="dgm" sz="quarter" idx="54" hasCustomPrompt="1"/>
          </p:nvPr>
        </p:nvSpPr>
        <p:spPr>
          <a:xfrm>
            <a:off x="7137754" y="3919888"/>
            <a:ext cx="935016" cy="691206"/>
          </a:xfrm>
          <a:solidFill>
            <a:srgbClr val="F5A069"/>
          </a:solidFill>
        </p:spPr>
        <p:txBody>
          <a:bodyPr>
            <a:noAutofit/>
          </a:bodyPr>
          <a:lstStyle>
            <a:lvl1pPr>
              <a:defRPr sz="1400">
                <a:solidFill>
                  <a:srgbClr val="E9ECF4"/>
                </a:solidFill>
              </a:defRPr>
            </a:lvl1pPr>
          </a:lstStyle>
          <a:p>
            <a:r>
              <a:rPr lang="en-US"/>
              <a:t>       Lorem ipsum</a:t>
            </a:r>
            <a:endParaRPr lang="en-GB"/>
          </a:p>
        </p:txBody>
      </p:sp>
      <p:sp>
        <p:nvSpPr>
          <p:cNvPr id="139" name="SmartArt Placeholder 3">
            <a:extLst>
              <a:ext uri="{FF2B5EF4-FFF2-40B4-BE49-F238E27FC236}">
                <a16:creationId xmlns:a16="http://schemas.microsoft.com/office/drawing/2014/main" id="{84D69BB3-5BA8-9514-2219-03A422EF26DB}"/>
              </a:ext>
            </a:extLst>
          </p:cNvPr>
          <p:cNvSpPr>
            <a:spLocks noGrp="1"/>
          </p:cNvSpPr>
          <p:nvPr>
            <p:ph type="dgm" sz="quarter" idx="55" hasCustomPrompt="1"/>
          </p:nvPr>
        </p:nvSpPr>
        <p:spPr>
          <a:xfrm>
            <a:off x="6679369" y="4681208"/>
            <a:ext cx="935016" cy="691206"/>
          </a:xfrm>
          <a:solidFill>
            <a:srgbClr val="F5A069"/>
          </a:solidFill>
        </p:spPr>
        <p:txBody>
          <a:bodyPr>
            <a:noAutofit/>
          </a:bodyPr>
          <a:lstStyle>
            <a:lvl1pPr>
              <a:defRPr sz="1400">
                <a:solidFill>
                  <a:srgbClr val="E9ECF4"/>
                </a:solidFill>
              </a:defRPr>
            </a:lvl1pPr>
          </a:lstStyle>
          <a:p>
            <a:r>
              <a:rPr lang="en-US"/>
              <a:t>       Lorem ipsum</a:t>
            </a:r>
            <a:endParaRPr lang="en-GB"/>
          </a:p>
        </p:txBody>
      </p:sp>
      <p:sp>
        <p:nvSpPr>
          <p:cNvPr id="141" name="SmartArt Placeholder 3">
            <a:extLst>
              <a:ext uri="{FF2B5EF4-FFF2-40B4-BE49-F238E27FC236}">
                <a16:creationId xmlns:a16="http://schemas.microsoft.com/office/drawing/2014/main" id="{70A0F3D6-4C1F-A1A8-D6F0-0CDE26C3FD92}"/>
              </a:ext>
            </a:extLst>
          </p:cNvPr>
          <p:cNvSpPr>
            <a:spLocks noGrp="1"/>
          </p:cNvSpPr>
          <p:nvPr>
            <p:ph type="dgm" sz="quarter" idx="56" hasCustomPrompt="1"/>
          </p:nvPr>
        </p:nvSpPr>
        <p:spPr>
          <a:xfrm>
            <a:off x="10082694" y="3926337"/>
            <a:ext cx="865466" cy="650774"/>
          </a:xfrm>
          <a:solidFill>
            <a:srgbClr val="8FC470"/>
          </a:solidFill>
        </p:spPr>
        <p:txBody>
          <a:bodyPr>
            <a:noAutofit/>
          </a:bodyPr>
          <a:lstStyle>
            <a:lvl1pPr>
              <a:defRPr sz="1400">
                <a:solidFill>
                  <a:srgbClr val="E9ECF4"/>
                </a:solidFill>
              </a:defRPr>
            </a:lvl1pPr>
          </a:lstStyle>
          <a:p>
            <a:r>
              <a:rPr lang="en-US"/>
              <a:t>       Lorem ipsum</a:t>
            </a:r>
            <a:endParaRPr lang="en-GB"/>
          </a:p>
        </p:txBody>
      </p:sp>
      <p:sp>
        <p:nvSpPr>
          <p:cNvPr id="142" name="SmartArt Placeholder 3">
            <a:extLst>
              <a:ext uri="{FF2B5EF4-FFF2-40B4-BE49-F238E27FC236}">
                <a16:creationId xmlns:a16="http://schemas.microsoft.com/office/drawing/2014/main" id="{734EFF63-73A0-B19F-D27C-CCBB47B1C27A}"/>
              </a:ext>
            </a:extLst>
          </p:cNvPr>
          <p:cNvSpPr>
            <a:spLocks noGrp="1"/>
          </p:cNvSpPr>
          <p:nvPr>
            <p:ph type="dgm" sz="quarter" idx="57" hasCustomPrompt="1"/>
          </p:nvPr>
        </p:nvSpPr>
        <p:spPr>
          <a:xfrm>
            <a:off x="9688061" y="4633379"/>
            <a:ext cx="865466" cy="650240"/>
          </a:xfrm>
          <a:solidFill>
            <a:srgbClr val="8FC470"/>
          </a:solidFill>
        </p:spPr>
        <p:txBody>
          <a:bodyPr>
            <a:noAutofit/>
          </a:bodyPr>
          <a:lstStyle>
            <a:lvl1pPr>
              <a:defRPr sz="1400">
                <a:solidFill>
                  <a:srgbClr val="E9ECF4"/>
                </a:solidFill>
              </a:defRPr>
            </a:lvl1pPr>
          </a:lstStyle>
          <a:p>
            <a:r>
              <a:rPr lang="en-US"/>
              <a:t>       Lorem ipsum</a:t>
            </a:r>
            <a:endParaRPr lang="en-GB"/>
          </a:p>
        </p:txBody>
      </p:sp>
      <p:sp>
        <p:nvSpPr>
          <p:cNvPr id="143" name="SmartArt Placeholder 3">
            <a:extLst>
              <a:ext uri="{FF2B5EF4-FFF2-40B4-BE49-F238E27FC236}">
                <a16:creationId xmlns:a16="http://schemas.microsoft.com/office/drawing/2014/main" id="{1CE64545-D6C9-B04F-B754-C0C47EF98B4B}"/>
              </a:ext>
            </a:extLst>
          </p:cNvPr>
          <p:cNvSpPr>
            <a:spLocks noGrp="1"/>
          </p:cNvSpPr>
          <p:nvPr>
            <p:ph type="dgm" sz="quarter" idx="58" hasCustomPrompt="1"/>
          </p:nvPr>
        </p:nvSpPr>
        <p:spPr>
          <a:xfrm>
            <a:off x="9166932" y="3917708"/>
            <a:ext cx="865466" cy="650241"/>
          </a:xfrm>
          <a:solidFill>
            <a:srgbClr val="8FC470"/>
          </a:solidFill>
        </p:spPr>
        <p:txBody>
          <a:bodyPr>
            <a:noAutofit/>
          </a:bodyPr>
          <a:lstStyle>
            <a:lvl1pPr>
              <a:defRPr sz="1400">
                <a:solidFill>
                  <a:srgbClr val="E9ECF4"/>
                </a:solidFill>
              </a:defRPr>
            </a:lvl1pPr>
          </a:lstStyle>
          <a:p>
            <a:r>
              <a:rPr lang="en-US"/>
              <a:t>       Lorem ipsum</a:t>
            </a:r>
            <a:endParaRPr lang="en-GB"/>
          </a:p>
        </p:txBody>
      </p:sp>
      <p:sp>
        <p:nvSpPr>
          <p:cNvPr id="144" name="SmartArt Placeholder 3">
            <a:extLst>
              <a:ext uri="{FF2B5EF4-FFF2-40B4-BE49-F238E27FC236}">
                <a16:creationId xmlns:a16="http://schemas.microsoft.com/office/drawing/2014/main" id="{B29988A0-C0A6-E6A5-8287-F0AB08719CA4}"/>
              </a:ext>
            </a:extLst>
          </p:cNvPr>
          <p:cNvSpPr>
            <a:spLocks noGrp="1"/>
          </p:cNvSpPr>
          <p:nvPr>
            <p:ph type="dgm" sz="quarter" idx="59" hasCustomPrompt="1"/>
          </p:nvPr>
        </p:nvSpPr>
        <p:spPr>
          <a:xfrm>
            <a:off x="8252119" y="3907649"/>
            <a:ext cx="865466" cy="660300"/>
          </a:xfrm>
          <a:solidFill>
            <a:srgbClr val="8FC470"/>
          </a:solidFill>
        </p:spPr>
        <p:txBody>
          <a:bodyPr>
            <a:noAutofit/>
          </a:bodyPr>
          <a:lstStyle>
            <a:lvl1pPr>
              <a:defRPr sz="1400">
                <a:solidFill>
                  <a:srgbClr val="E9ECF4"/>
                </a:solidFill>
              </a:defRPr>
            </a:lvl1pPr>
          </a:lstStyle>
          <a:p>
            <a:r>
              <a:rPr lang="en-US"/>
              <a:t>       Lorem ipsum</a:t>
            </a:r>
            <a:endParaRPr lang="en-GB"/>
          </a:p>
        </p:txBody>
      </p:sp>
      <p:sp>
        <p:nvSpPr>
          <p:cNvPr id="145" name="SmartArt Placeholder 3">
            <a:extLst>
              <a:ext uri="{FF2B5EF4-FFF2-40B4-BE49-F238E27FC236}">
                <a16:creationId xmlns:a16="http://schemas.microsoft.com/office/drawing/2014/main" id="{A3D2D381-5F37-34D6-01CB-87AE7D12DA24}"/>
              </a:ext>
            </a:extLst>
          </p:cNvPr>
          <p:cNvSpPr>
            <a:spLocks noGrp="1"/>
          </p:cNvSpPr>
          <p:nvPr>
            <p:ph type="dgm" sz="quarter" idx="60" hasCustomPrompt="1"/>
          </p:nvPr>
        </p:nvSpPr>
        <p:spPr>
          <a:xfrm>
            <a:off x="8758572" y="4632386"/>
            <a:ext cx="871458" cy="661768"/>
          </a:xfrm>
          <a:solidFill>
            <a:srgbClr val="8FC470"/>
          </a:solidFill>
        </p:spPr>
        <p:txBody>
          <a:bodyPr>
            <a:noAutofit/>
          </a:bodyPr>
          <a:lstStyle>
            <a:lvl1pPr>
              <a:defRPr sz="1400">
                <a:solidFill>
                  <a:srgbClr val="E9ECF4"/>
                </a:solidFill>
              </a:defRPr>
            </a:lvl1pPr>
          </a:lstStyle>
          <a:p>
            <a:r>
              <a:rPr lang="en-US"/>
              <a:t>       Lorem ipsum</a:t>
            </a:r>
            <a:endParaRPr lang="en-GB"/>
          </a:p>
        </p:txBody>
      </p:sp>
      <p:sp>
        <p:nvSpPr>
          <p:cNvPr id="146" name="SmartArt Placeholder 3">
            <a:extLst>
              <a:ext uri="{FF2B5EF4-FFF2-40B4-BE49-F238E27FC236}">
                <a16:creationId xmlns:a16="http://schemas.microsoft.com/office/drawing/2014/main" id="{9CF9DC3B-04A6-F2AB-0B71-D71690632B53}"/>
              </a:ext>
            </a:extLst>
          </p:cNvPr>
          <p:cNvSpPr>
            <a:spLocks noGrp="1"/>
          </p:cNvSpPr>
          <p:nvPr>
            <p:ph type="dgm" sz="quarter" idx="61" hasCustomPrompt="1"/>
          </p:nvPr>
        </p:nvSpPr>
        <p:spPr>
          <a:xfrm>
            <a:off x="11008397" y="3926337"/>
            <a:ext cx="865466" cy="650239"/>
          </a:xfrm>
          <a:solidFill>
            <a:srgbClr val="8FC470"/>
          </a:solidFill>
        </p:spPr>
        <p:txBody>
          <a:bodyPr>
            <a:noAutofit/>
          </a:bodyPr>
          <a:lstStyle>
            <a:lvl1pPr>
              <a:defRPr sz="1400">
                <a:solidFill>
                  <a:srgbClr val="E9ECF4"/>
                </a:solidFill>
              </a:defRPr>
            </a:lvl1pPr>
          </a:lstStyle>
          <a:p>
            <a:r>
              <a:rPr lang="en-US"/>
              <a:t>       Lorem ipsum</a:t>
            </a:r>
            <a:endParaRPr lang="en-GB"/>
          </a:p>
        </p:txBody>
      </p:sp>
      <p:sp>
        <p:nvSpPr>
          <p:cNvPr id="147" name="SmartArt Placeholder 3">
            <a:extLst>
              <a:ext uri="{FF2B5EF4-FFF2-40B4-BE49-F238E27FC236}">
                <a16:creationId xmlns:a16="http://schemas.microsoft.com/office/drawing/2014/main" id="{AD265709-F6CD-D5FD-FB6F-7FF51B934110}"/>
              </a:ext>
            </a:extLst>
          </p:cNvPr>
          <p:cNvSpPr>
            <a:spLocks noGrp="1"/>
          </p:cNvSpPr>
          <p:nvPr>
            <p:ph type="dgm" sz="quarter" idx="62" hasCustomPrompt="1"/>
          </p:nvPr>
        </p:nvSpPr>
        <p:spPr>
          <a:xfrm>
            <a:off x="10611558" y="4632385"/>
            <a:ext cx="865466" cy="636837"/>
          </a:xfrm>
          <a:solidFill>
            <a:srgbClr val="8FC470"/>
          </a:solidFill>
        </p:spPr>
        <p:txBody>
          <a:bodyPr>
            <a:noAutofit/>
          </a:bodyPr>
          <a:lstStyle>
            <a:lvl1pPr>
              <a:defRPr sz="1400">
                <a:solidFill>
                  <a:srgbClr val="E9ECF4"/>
                </a:solidFill>
              </a:defRPr>
            </a:lvl1pPr>
          </a:lstStyle>
          <a:p>
            <a:r>
              <a:rPr lang="en-US"/>
              <a:t>       Lorem ipsum</a:t>
            </a:r>
            <a:endParaRPr lang="en-GB"/>
          </a:p>
        </p:txBody>
      </p:sp>
      <p:sp>
        <p:nvSpPr>
          <p:cNvPr id="149" name="SmartArt Placeholder 3">
            <a:extLst>
              <a:ext uri="{FF2B5EF4-FFF2-40B4-BE49-F238E27FC236}">
                <a16:creationId xmlns:a16="http://schemas.microsoft.com/office/drawing/2014/main" id="{EC770B36-C6E5-7C0E-F273-49F3EEC3C56C}"/>
              </a:ext>
            </a:extLst>
          </p:cNvPr>
          <p:cNvSpPr>
            <a:spLocks noGrp="1"/>
          </p:cNvSpPr>
          <p:nvPr>
            <p:ph type="dgm" sz="quarter" idx="63" hasCustomPrompt="1"/>
          </p:nvPr>
        </p:nvSpPr>
        <p:spPr>
          <a:xfrm>
            <a:off x="1031957" y="3885402"/>
            <a:ext cx="935016" cy="701900"/>
          </a:xfrm>
          <a:solidFill>
            <a:srgbClr val="BCBE51"/>
          </a:solidFill>
        </p:spPr>
        <p:txBody>
          <a:bodyPr>
            <a:noAutofit/>
          </a:bodyPr>
          <a:lstStyle>
            <a:lvl1pPr>
              <a:defRPr sz="1400">
                <a:solidFill>
                  <a:srgbClr val="E9ECF4"/>
                </a:solidFill>
              </a:defRPr>
            </a:lvl1pPr>
          </a:lstStyle>
          <a:p>
            <a:r>
              <a:rPr lang="en-US"/>
              <a:t>       Lorem ipsum</a:t>
            </a:r>
            <a:endParaRPr lang="en-GB"/>
          </a:p>
        </p:txBody>
      </p:sp>
      <p:sp>
        <p:nvSpPr>
          <p:cNvPr id="150" name="SmartArt Placeholder 3">
            <a:extLst>
              <a:ext uri="{FF2B5EF4-FFF2-40B4-BE49-F238E27FC236}">
                <a16:creationId xmlns:a16="http://schemas.microsoft.com/office/drawing/2014/main" id="{BC7772DB-9F73-1BE5-1DBD-1A039F5ABD58}"/>
              </a:ext>
            </a:extLst>
          </p:cNvPr>
          <p:cNvSpPr>
            <a:spLocks noGrp="1"/>
          </p:cNvSpPr>
          <p:nvPr>
            <p:ph type="dgm" sz="quarter" idx="64" hasCustomPrompt="1"/>
          </p:nvPr>
        </p:nvSpPr>
        <p:spPr>
          <a:xfrm>
            <a:off x="2028170" y="3900426"/>
            <a:ext cx="941490" cy="703460"/>
          </a:xfrm>
          <a:solidFill>
            <a:srgbClr val="BCBE51"/>
          </a:solidFill>
        </p:spPr>
        <p:txBody>
          <a:bodyPr>
            <a:noAutofit/>
          </a:bodyPr>
          <a:lstStyle>
            <a:lvl1pPr>
              <a:defRPr sz="1400">
                <a:solidFill>
                  <a:srgbClr val="E9ECF4"/>
                </a:solidFill>
              </a:defRPr>
            </a:lvl1pPr>
          </a:lstStyle>
          <a:p>
            <a:r>
              <a:rPr lang="en-US"/>
              <a:t>       Lorem ipsum</a:t>
            </a:r>
            <a:endParaRPr lang="en-GB"/>
          </a:p>
        </p:txBody>
      </p:sp>
      <p:sp>
        <p:nvSpPr>
          <p:cNvPr id="151" name="SmartArt Placeholder 3">
            <a:extLst>
              <a:ext uri="{FF2B5EF4-FFF2-40B4-BE49-F238E27FC236}">
                <a16:creationId xmlns:a16="http://schemas.microsoft.com/office/drawing/2014/main" id="{30F41307-56A2-2598-344C-BD733748EB02}"/>
              </a:ext>
            </a:extLst>
          </p:cNvPr>
          <p:cNvSpPr>
            <a:spLocks noGrp="1"/>
          </p:cNvSpPr>
          <p:nvPr>
            <p:ph type="dgm" sz="quarter" idx="65" hasCustomPrompt="1"/>
          </p:nvPr>
        </p:nvSpPr>
        <p:spPr>
          <a:xfrm>
            <a:off x="3019496" y="3909951"/>
            <a:ext cx="941490" cy="703460"/>
          </a:xfrm>
          <a:solidFill>
            <a:srgbClr val="BCBE51"/>
          </a:solidFill>
        </p:spPr>
        <p:txBody>
          <a:bodyPr>
            <a:noAutofit/>
          </a:bodyPr>
          <a:lstStyle>
            <a:lvl1pPr>
              <a:defRPr sz="1400">
                <a:solidFill>
                  <a:srgbClr val="E9ECF4"/>
                </a:solidFill>
              </a:defRPr>
            </a:lvl1pPr>
          </a:lstStyle>
          <a:p>
            <a:r>
              <a:rPr lang="en-US"/>
              <a:t>       Lorem ipsum</a:t>
            </a:r>
            <a:endParaRPr lang="en-GB"/>
          </a:p>
        </p:txBody>
      </p:sp>
      <p:sp>
        <p:nvSpPr>
          <p:cNvPr id="152" name="SmartArt Placeholder 3">
            <a:extLst>
              <a:ext uri="{FF2B5EF4-FFF2-40B4-BE49-F238E27FC236}">
                <a16:creationId xmlns:a16="http://schemas.microsoft.com/office/drawing/2014/main" id="{CB9FD618-08C8-C230-48D2-29DA8BFBAFF3}"/>
              </a:ext>
            </a:extLst>
          </p:cNvPr>
          <p:cNvSpPr>
            <a:spLocks noGrp="1"/>
          </p:cNvSpPr>
          <p:nvPr>
            <p:ph type="dgm" sz="quarter" idx="66" hasCustomPrompt="1"/>
          </p:nvPr>
        </p:nvSpPr>
        <p:spPr>
          <a:xfrm>
            <a:off x="1031957" y="4645807"/>
            <a:ext cx="935016" cy="701900"/>
          </a:xfrm>
          <a:solidFill>
            <a:srgbClr val="BCBE51"/>
          </a:solidFill>
        </p:spPr>
        <p:txBody>
          <a:bodyPr>
            <a:noAutofit/>
          </a:bodyPr>
          <a:lstStyle>
            <a:lvl1pPr>
              <a:defRPr sz="1400">
                <a:solidFill>
                  <a:srgbClr val="E9ECF4"/>
                </a:solidFill>
              </a:defRPr>
            </a:lvl1pPr>
          </a:lstStyle>
          <a:p>
            <a:r>
              <a:rPr lang="en-US"/>
              <a:t>       Lorem ipsum</a:t>
            </a:r>
            <a:endParaRPr lang="en-GB"/>
          </a:p>
        </p:txBody>
      </p:sp>
      <p:sp>
        <p:nvSpPr>
          <p:cNvPr id="153" name="SmartArt Placeholder 3">
            <a:extLst>
              <a:ext uri="{FF2B5EF4-FFF2-40B4-BE49-F238E27FC236}">
                <a16:creationId xmlns:a16="http://schemas.microsoft.com/office/drawing/2014/main" id="{251D6F44-059D-8C04-717F-471B19752462}"/>
              </a:ext>
            </a:extLst>
          </p:cNvPr>
          <p:cNvSpPr>
            <a:spLocks noGrp="1"/>
          </p:cNvSpPr>
          <p:nvPr>
            <p:ph type="dgm" sz="quarter" idx="67" hasCustomPrompt="1"/>
          </p:nvPr>
        </p:nvSpPr>
        <p:spPr>
          <a:xfrm>
            <a:off x="2028170" y="4651306"/>
            <a:ext cx="941490" cy="703460"/>
          </a:xfrm>
          <a:solidFill>
            <a:srgbClr val="BCBE51"/>
          </a:solidFill>
        </p:spPr>
        <p:txBody>
          <a:bodyPr>
            <a:noAutofit/>
          </a:bodyPr>
          <a:lstStyle>
            <a:lvl1pPr>
              <a:defRPr sz="1400">
                <a:solidFill>
                  <a:srgbClr val="E9ECF4"/>
                </a:solidFill>
              </a:defRPr>
            </a:lvl1pPr>
          </a:lstStyle>
          <a:p>
            <a:r>
              <a:rPr lang="en-US"/>
              <a:t>       Lorem ipsum</a:t>
            </a:r>
            <a:endParaRPr lang="en-GB"/>
          </a:p>
        </p:txBody>
      </p:sp>
      <p:sp>
        <p:nvSpPr>
          <p:cNvPr id="154" name="SmartArt Placeholder 3">
            <a:extLst>
              <a:ext uri="{FF2B5EF4-FFF2-40B4-BE49-F238E27FC236}">
                <a16:creationId xmlns:a16="http://schemas.microsoft.com/office/drawing/2014/main" id="{2E7C3BBA-FB6D-37D3-B1B9-73F854D69260}"/>
              </a:ext>
            </a:extLst>
          </p:cNvPr>
          <p:cNvSpPr>
            <a:spLocks noGrp="1"/>
          </p:cNvSpPr>
          <p:nvPr>
            <p:ph type="dgm" sz="quarter" idx="68" hasCustomPrompt="1"/>
          </p:nvPr>
        </p:nvSpPr>
        <p:spPr>
          <a:xfrm>
            <a:off x="3019496" y="4651306"/>
            <a:ext cx="941490" cy="703460"/>
          </a:xfrm>
          <a:solidFill>
            <a:srgbClr val="BCBE51"/>
          </a:solidFill>
        </p:spPr>
        <p:txBody>
          <a:bodyPr>
            <a:noAutofit/>
          </a:bodyPr>
          <a:lstStyle>
            <a:lvl1pPr>
              <a:defRPr sz="1400">
                <a:solidFill>
                  <a:srgbClr val="E9ECF4"/>
                </a:solidFill>
              </a:defRPr>
            </a:lvl1pPr>
          </a:lstStyle>
          <a:p>
            <a:r>
              <a:rPr lang="en-US"/>
              <a:t>       Lorem ipsum</a:t>
            </a:r>
            <a:endParaRPr lang="en-GB"/>
          </a:p>
        </p:txBody>
      </p:sp>
    </p:spTree>
    <p:extLst>
      <p:ext uri="{BB962C8B-B14F-4D97-AF65-F5344CB8AC3E}">
        <p14:creationId xmlns:p14="http://schemas.microsoft.com/office/powerpoint/2010/main" val="1699060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FC47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E5E43-8B5F-410C-9A4E-5C84DFD0BB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                        Title</a:t>
            </a:r>
            <a:endParaRPr lang="en-GB"/>
          </a:p>
        </p:txBody>
      </p:sp>
      <p:sp>
        <p:nvSpPr>
          <p:cNvPr id="3" name="Text Placeholder 2">
            <a:extLst>
              <a:ext uri="{FF2B5EF4-FFF2-40B4-BE49-F238E27FC236}">
                <a16:creationId xmlns:a16="http://schemas.microsoft.com/office/drawing/2014/main" id="{5E40B157-63C5-235D-C445-14AF71188E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Description</a:t>
            </a:r>
            <a:endParaRPr lang="en-GB"/>
          </a:p>
        </p:txBody>
      </p:sp>
      <p:sp>
        <p:nvSpPr>
          <p:cNvPr id="8" name="Rectangle 1">
            <a:extLst>
              <a:ext uri="{FF2B5EF4-FFF2-40B4-BE49-F238E27FC236}">
                <a16:creationId xmlns:a16="http://schemas.microsoft.com/office/drawing/2014/main" id="{CE87F406-94D2-E5EC-9F44-4EEEC4E111E5}"/>
              </a:ext>
            </a:extLst>
          </p:cNvPr>
          <p:cNvSpPr>
            <a:spLocks noChangeArrowheads="1"/>
          </p:cNvSpPr>
          <p:nvPr userDrawn="1"/>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7" name="Picture 16" descr="A colorful squares on a black background&#10;&#10;AI-generated content may be incorrect.">
            <a:extLst>
              <a:ext uri="{FF2B5EF4-FFF2-40B4-BE49-F238E27FC236}">
                <a16:creationId xmlns:a16="http://schemas.microsoft.com/office/drawing/2014/main" id="{4B625536-9A20-4A64-2A7E-7E0E2E699667}"/>
              </a:ext>
            </a:extLst>
          </p:cNvPr>
          <p:cNvPicPr>
            <a:picLocks noChangeAspect="1"/>
          </p:cNvPicPr>
          <p:nvPr userDrawn="1"/>
        </p:nvPicPr>
        <p:blipFill>
          <a:blip r:embed="rId20">
            <a:extLst>
              <a:ext uri="{28A0092B-C50C-407E-A947-70E740481C1C}">
                <a14:useLocalDpi xmlns:a14="http://schemas.microsoft.com/office/drawing/2010/main" val="0"/>
              </a:ext>
            </a:extLst>
          </a:blip>
          <a:srcRect t="43454" b="53879"/>
          <a:stretch/>
        </p:blipFill>
        <p:spPr>
          <a:xfrm>
            <a:off x="0" y="6649376"/>
            <a:ext cx="12192000" cy="248574"/>
          </a:xfrm>
          <a:prstGeom prst="rect">
            <a:avLst/>
          </a:prstGeom>
        </p:spPr>
      </p:pic>
      <p:pic>
        <p:nvPicPr>
          <p:cNvPr id="7" name="Graphic 6">
            <a:extLst>
              <a:ext uri="{FF2B5EF4-FFF2-40B4-BE49-F238E27FC236}">
                <a16:creationId xmlns:a16="http://schemas.microsoft.com/office/drawing/2014/main" id="{6AC053CF-BC94-EB08-B9D2-F96BB3BA16DD}"/>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1104800" y="0"/>
            <a:ext cx="1087200" cy="998865"/>
          </a:xfrm>
          <a:prstGeom prst="rect">
            <a:avLst/>
          </a:prstGeom>
        </p:spPr>
      </p:pic>
    </p:spTree>
    <p:extLst>
      <p:ext uri="{BB962C8B-B14F-4D97-AF65-F5344CB8AC3E}">
        <p14:creationId xmlns:p14="http://schemas.microsoft.com/office/powerpoint/2010/main" val="156642056"/>
      </p:ext>
    </p:extLst>
  </p:cSld>
  <p:clrMap bg1="lt1" tx1="dk1" bg2="lt2" tx2="dk2" accent1="accent1" accent2="accent2" accent3="accent3" accent4="accent4" accent5="accent5" accent6="accent6" hlink="hlink" folHlink="folHlink"/>
  <p:sldLayoutIdLst>
    <p:sldLayoutId id="2147483676" r:id="rId1"/>
    <p:sldLayoutId id="2147483649" r:id="rId2"/>
    <p:sldLayoutId id="2147483651" r:id="rId3"/>
    <p:sldLayoutId id="2147483652" r:id="rId4"/>
    <p:sldLayoutId id="2147483653" r:id="rId5"/>
    <p:sldLayoutId id="2147483657" r:id="rId6"/>
    <p:sldLayoutId id="2147483654" r:id="rId7"/>
    <p:sldLayoutId id="2147483674" r:id="rId8"/>
    <p:sldLayoutId id="2147483667" r:id="rId9"/>
    <p:sldLayoutId id="2147483658" r:id="rId10"/>
    <p:sldLayoutId id="2147483673" r:id="rId11"/>
    <p:sldLayoutId id="2147483659" r:id="rId12"/>
    <p:sldLayoutId id="2147483660" r:id="rId13"/>
    <p:sldLayoutId id="2147483661" r:id="rId14"/>
    <p:sldLayoutId id="2147483672" r:id="rId15"/>
    <p:sldLayoutId id="2147483662" r:id="rId16"/>
    <p:sldLayoutId id="2147483663" r:id="rId17"/>
    <p:sldLayoutId id="2147483668" r:id="rId18"/>
  </p:sldLayoutIdLst>
  <p:txStyles>
    <p:titleStyle>
      <a:lvl1pPr algn="l" defTabSz="914400" rtl="0" eaLnBrk="1" latinLnBrk="0" hangingPunct="1">
        <a:lnSpc>
          <a:spcPct val="90000"/>
        </a:lnSpc>
        <a:spcBef>
          <a:spcPct val="0"/>
        </a:spcBef>
        <a:buNone/>
        <a:defRPr sz="4400" kern="1200">
          <a:solidFill>
            <a:schemeClr val="tx1"/>
          </a:solidFill>
          <a:latin typeface="Montserrat Medium"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Rubik" pitchFamily="2" charset="-79"/>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6A6DCC-2465-5250-E81C-5A601A936F70}"/>
              </a:ext>
            </a:extLst>
          </p:cNvPr>
          <p:cNvSpPr>
            <a:spLocks noGrp="1"/>
          </p:cNvSpPr>
          <p:nvPr>
            <p:ph type="body" sz="quarter" idx="10"/>
          </p:nvPr>
        </p:nvSpPr>
        <p:spPr/>
        <p:txBody>
          <a:bodyPr/>
          <a:lstStyle/>
          <a:p>
            <a:endParaRPr lang="en-GB" dirty="0"/>
          </a:p>
        </p:txBody>
      </p:sp>
      <p:sp>
        <p:nvSpPr>
          <p:cNvPr id="3" name="Text Placeholder 2">
            <a:extLst>
              <a:ext uri="{FF2B5EF4-FFF2-40B4-BE49-F238E27FC236}">
                <a16:creationId xmlns:a16="http://schemas.microsoft.com/office/drawing/2014/main" id="{56AB0C0D-DC27-ADA8-06E7-8D75C1DBA590}"/>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004170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D5B1-DAF4-8B57-0678-673FEAD3CBED}"/>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4034853452"/>
      </p:ext>
    </p:extLst>
  </p:cSld>
  <p:clrMapOvr>
    <a:masterClrMapping/>
  </p:clrMapOvr>
</p:sld>
</file>

<file path=ppt/theme/theme1.xml><?xml version="1.0" encoding="utf-8"?>
<a:theme xmlns:a="http://schemas.openxmlformats.org/drawingml/2006/main" name="Office Theme">
  <a:themeElements>
    <a:clrScheme name="iz oliv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BCBE51"/>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d62005-e9e6-4c64-a04c-b6246eec6457">
      <Terms xmlns="http://schemas.microsoft.com/office/infopath/2007/PartnerControls"/>
    </lcf76f155ced4ddcb4097134ff3c332f>
    <TaxCatchAll xmlns="e7dbc305-9541-4fea-b6ed-d1b87cc0db9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4A623285567A49800A4BA2BE5D6E4E" ma:contentTypeVersion="18" ma:contentTypeDescription="Create a new document." ma:contentTypeScope="" ma:versionID="2800213d3827d760b3e5db650f767658">
  <xsd:schema xmlns:xsd="http://www.w3.org/2001/XMLSchema" xmlns:xs="http://www.w3.org/2001/XMLSchema" xmlns:p="http://schemas.microsoft.com/office/2006/metadata/properties" xmlns:ns2="43d62005-e9e6-4c64-a04c-b6246eec6457" xmlns:ns3="e7dbc305-9541-4fea-b6ed-d1b87cc0db96" targetNamespace="http://schemas.microsoft.com/office/2006/metadata/properties" ma:root="true" ma:fieldsID="2b7ea76ab0316aa042342686b0b1971a" ns2:_="" ns3:_="">
    <xsd:import namespace="43d62005-e9e6-4c64-a04c-b6246eec6457"/>
    <xsd:import namespace="e7dbc305-9541-4fea-b6ed-d1b87cc0db9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d62005-e9e6-4c64-a04c-b6246eec64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30c1879-89e2-464d-aecd-2ea6c5ae502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dbc305-9541-4fea-b6ed-d1b87cc0db9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d88c23f-14e1-45ca-a4dc-f234150a411b}" ma:internalName="TaxCatchAll" ma:showField="CatchAllData" ma:web="e7dbc305-9541-4fea-b6ed-d1b87cc0db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7876EC-CD94-4D0E-9A83-CC25A6268FF5}">
  <ds:schemaRefs>
    <ds:schemaRef ds:uri="http://schemas.microsoft.com/office/2006/documentManagement/types"/>
    <ds:schemaRef ds:uri="http://purl.org/dc/elements/1.1/"/>
    <ds:schemaRef ds:uri="http://purl.org/dc/terms/"/>
    <ds:schemaRef ds:uri="http://www.w3.org/XML/1998/namespace"/>
    <ds:schemaRef ds:uri="43d62005-e9e6-4c64-a04c-b6246eec6457"/>
    <ds:schemaRef ds:uri="http://purl.org/dc/dcmitype/"/>
    <ds:schemaRef ds:uri="http://schemas.openxmlformats.org/package/2006/metadata/core-properties"/>
    <ds:schemaRef ds:uri="http://schemas.microsoft.com/office/2006/metadata/properties"/>
    <ds:schemaRef ds:uri="http://schemas.microsoft.com/office/infopath/2007/PartnerControls"/>
    <ds:schemaRef ds:uri="e7dbc305-9541-4fea-b6ed-d1b87cc0db96"/>
  </ds:schemaRefs>
</ds:datastoreItem>
</file>

<file path=customXml/itemProps2.xml><?xml version="1.0" encoding="utf-8"?>
<ds:datastoreItem xmlns:ds="http://schemas.openxmlformats.org/officeDocument/2006/customXml" ds:itemID="{80D3499F-F1AE-4717-BC4E-0B57420D14C5}">
  <ds:schemaRefs>
    <ds:schemaRef ds:uri="http://schemas.microsoft.com/sharepoint/v3/contenttype/forms"/>
  </ds:schemaRefs>
</ds:datastoreItem>
</file>

<file path=customXml/itemProps3.xml><?xml version="1.0" encoding="utf-8"?>
<ds:datastoreItem xmlns:ds="http://schemas.openxmlformats.org/officeDocument/2006/customXml" ds:itemID="{D785A182-2BA9-4C98-BE20-E0800E766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d62005-e9e6-4c64-a04c-b6246eec6457"/>
    <ds:schemaRef ds:uri="e7dbc305-9541-4fea-b6ed-d1b87cc0db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TotalTime>
  <Words>0</Words>
  <Application>Microsoft Office PowerPoint</Application>
  <PresentationFormat>Widescreen</PresentationFormat>
  <Paragraphs>0</Paragraphs>
  <Slides>2</Slides>
  <Notes>0</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Sajia Afreen</dc:creator>
  <cp:lastModifiedBy>Bismah Ayub</cp:lastModifiedBy>
  <cp:revision>8</cp:revision>
  <dcterms:created xsi:type="dcterms:W3CDTF">2025-02-17T15:49:03Z</dcterms:created>
  <dcterms:modified xsi:type="dcterms:W3CDTF">2025-05-30T11:49:14Z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0x010100F44A623285567A49800A4BA2BE5D6E4E</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{"FileActivityType":"9","FileActivityTimeStamp":"2025-03-17T09:43:28.057Z","FileActivityUsersOnPage":[{"DisplayName":"Ravanam Sri Devi Bhavani","Id":"ravanam@izenergy.co.uk"},{"DisplayName":"Ravanam Sri Devi Bhavani","Id":"ravanam@izenergy.co.uk"},{"DisplayName":"Sajia Afreen","Id":"sajia@izenergy.co.uk"}],"FileActivityNavigationId":null}</vt:lpwstr>
  </property>
  <property fmtid="{D5CDD505-2E9C-101B-9397-08002B2CF9AE}" pid="7" name="TriggerFlowInfo">
    <vt:lpwstr/>
  </property>
</Properties>
</file>